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wav" ContentType="audio/wav"/>
  <Default Extension="wdp" ContentType="image/vnd.ms-photo"/>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 Target="docProps/thumbnail.jpeg" Type="http://schemas.openxmlformats.org/package/2006/relationships/metadata/thumbnail" Id="rId5"></Relationship></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90" r:id="rId3"/>
    <p:sldId id="291" r:id="rId4"/>
    <p:sldId id="328" r:id="rId5"/>
    <p:sldId id="269" r:id="rId6"/>
    <p:sldId id="319" r:id="rId7"/>
    <p:sldId id="271" r:id="rId8"/>
    <p:sldId id="329" r:id="rId9"/>
    <p:sldId id="281" r:id="rId10"/>
    <p:sldId id="288" r:id="rId11"/>
    <p:sldId id="273" r:id="rId12"/>
    <p:sldId id="332" r:id="rId13"/>
    <p:sldId id="330" r:id="rId14"/>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3336"/>
    <a:srgbClr val="2D686D"/>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586" autoAdjust="0"/>
    <p:restoredTop sz="97481" autoAdjust="0"/>
  </p:normalViewPr>
  <p:slideViewPr>
    <p:cSldViewPr showGuides="1">
      <p:cViewPr varScale="1">
        <p:scale>
          <a:sx n="69" d="100"/>
          <a:sy n="69" d="100"/>
        </p:scale>
        <p:origin x="-844" y="-8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Relationships xmlns="http://schemas.openxmlformats.org/package/2006/relationships"><Relationship Target="slides/slide7.xml" Type="http://schemas.openxmlformats.org/officeDocument/2006/relationships/slide" Id="rId8"></Relationship><Relationship Target="slides/slide12.xml" Type="http://schemas.openxmlformats.org/officeDocument/2006/relationships/slide" Id="rId13"></Relationship><Relationship Target="theme/theme1.xml" Type="http://schemas.openxmlformats.org/officeDocument/2006/relationships/theme" Id="rId18"></Relationship><Relationship Target="slides/slide2.xml" Type="http://schemas.openxmlformats.org/officeDocument/2006/relationships/slide" Id="rId3"></Relationship><Relationship Target="slides/slide6.xml" Type="http://schemas.openxmlformats.org/officeDocument/2006/relationships/slide" Id="rId7"></Relationship><Relationship Target="slides/slide11.xml" Type="http://schemas.openxmlformats.org/officeDocument/2006/relationships/slide" Id="rId12"></Relationship><Relationship Target="viewProps.xml" Type="http://schemas.openxmlformats.org/officeDocument/2006/relationships/viewProps" Id="rId17"></Relationship><Relationship Target="slides/slide1.xml" Type="http://schemas.openxmlformats.org/officeDocument/2006/relationships/slide" Id="rId2"></Relationship><Relationship Target="presProps.xml" Type="http://schemas.openxmlformats.org/officeDocument/2006/relationships/presProps" Id="rId16"></Relationship><Relationship Target="slideMasters/slideMaster1.xml" Type="http://schemas.openxmlformats.org/officeDocument/2006/relationships/slideMaster" Id="rId1"></Relationship><Relationship Target="slides/slide5.xml" Type="http://schemas.openxmlformats.org/officeDocument/2006/relationships/slide" Id="rId6"></Relationship><Relationship Target="slides/slide10.xml" Type="http://schemas.openxmlformats.org/officeDocument/2006/relationships/slide" Id="rId11"></Relationship><Relationship Target="slides/slide4.xml" Type="http://schemas.openxmlformats.org/officeDocument/2006/relationships/slide" Id="rId5"></Relationship><Relationship Target="notesMasters/notesMaster1.xml" Type="http://schemas.openxmlformats.org/officeDocument/2006/relationships/notesMaster" Id="rId15"></Relationship><Relationship Target="slides/slide9.xml" Type="http://schemas.openxmlformats.org/officeDocument/2006/relationships/slide" Id="rId10"></Relationship><Relationship Target="tableStyles.xml" Type="http://schemas.openxmlformats.org/officeDocument/2006/relationships/tableStyles" Id="rId19"></Relationship><Relationship Target="slides/slide3.xml" Type="http://schemas.openxmlformats.org/officeDocument/2006/relationships/slide" Id="rId4"></Relationship><Relationship Target="slides/slide8.xml" Type="http://schemas.openxmlformats.org/officeDocument/2006/relationships/slide" Id="rId9"></Relationship><Relationship Target="slides/slide13.xml" Type="http://schemas.openxmlformats.org/officeDocument/2006/relationships/slide" Id="rId14"></Relationship></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ca-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20BCB5F9-7167-441E-8F44-838ADA5C2776}" type="datetimeFigureOut">
              <a:rPr lang="ca-ES"/>
              <a:pPr>
                <a:defRPr/>
              </a:pPr>
              <a:t>22/10/2021</a:t>
            </a:fld>
            <a:endParaRPr lang="ca-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ca-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ca-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ca-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08596FBF-0CF1-452C-9852-2FA520EDAEF7}" type="slidenum">
              <a:rPr lang="ca-ES"/>
              <a:pPr>
                <a:defRPr/>
              </a:pPr>
              <a:t>‹Nº›</a:t>
            </a:fld>
            <a:endParaRPr lang="ca-ES"/>
          </a:p>
        </p:txBody>
      </p:sp>
    </p:spTree>
    <p:extLst>
      <p:ext uri="{BB962C8B-B14F-4D97-AF65-F5344CB8AC3E}">
        <p14:creationId xmlns:p14="http://schemas.microsoft.com/office/powerpoint/2010/main" val="387723109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a:defRPr/>
            </a:pPr>
            <a:fld id="{08596FBF-0CF1-452C-9852-2FA520EDAEF7}" type="slidenum">
              <a:rPr lang="ca-ES" smtClean="0"/>
              <a:pPr>
                <a:defRPr/>
              </a:pPr>
              <a:t>1</a:t>
            </a:fld>
            <a:endParaRPr lang="ca-ES"/>
          </a:p>
        </p:txBody>
      </p:sp>
    </p:spTree>
    <p:extLst>
      <p:ext uri="{BB962C8B-B14F-4D97-AF65-F5344CB8AC3E}">
        <p14:creationId xmlns:p14="http://schemas.microsoft.com/office/powerpoint/2010/main" val="3318138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fld id="{55DE190E-CB1E-4C92-893F-9D9DC513F46B}" type="slidenum">
              <a:rPr lang="en-US" smtClean="0"/>
              <a:t>3</a:t>
            </a:fld>
            <a:endParaRPr lang="en-US"/>
          </a:p>
        </p:txBody>
      </p:sp>
    </p:spTree>
    <p:extLst>
      <p:ext uri="{BB962C8B-B14F-4D97-AF65-F5344CB8AC3E}">
        <p14:creationId xmlns:p14="http://schemas.microsoft.com/office/powerpoint/2010/main" val="3215132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DE190E-CB1E-4C92-893F-9D9DC513F46B}" type="slidenum">
              <a:rPr lang="en-US" smtClean="0"/>
              <a:t>5</a:t>
            </a:fld>
            <a:endParaRPr lang="en-US"/>
          </a:p>
        </p:txBody>
      </p:sp>
    </p:spTree>
    <p:extLst>
      <p:ext uri="{BB962C8B-B14F-4D97-AF65-F5344CB8AC3E}">
        <p14:creationId xmlns:p14="http://schemas.microsoft.com/office/powerpoint/2010/main" val="852384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fld id="{55DE190E-CB1E-4C92-893F-9D9DC513F46B}" type="slidenum">
              <a:rPr lang="en-US" smtClean="0"/>
              <a:t>6</a:t>
            </a:fld>
            <a:endParaRPr lang="en-US"/>
          </a:p>
        </p:txBody>
      </p:sp>
    </p:spTree>
    <p:extLst>
      <p:ext uri="{BB962C8B-B14F-4D97-AF65-F5344CB8AC3E}">
        <p14:creationId xmlns:p14="http://schemas.microsoft.com/office/powerpoint/2010/main" val="2276380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xmlns="" id="{7163D058-95AA-4404-9FA5-72010082A9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xmlns="" id="{AC37DDD5-46AA-4E2E-A4BE-DBFB0D265CF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ES"/>
          </a:p>
        </p:txBody>
      </p:sp>
      <p:sp>
        <p:nvSpPr>
          <p:cNvPr id="8196" name="Slide Number Placeholder 3">
            <a:extLst>
              <a:ext uri="{FF2B5EF4-FFF2-40B4-BE49-F238E27FC236}">
                <a16:creationId xmlns:a16="http://schemas.microsoft.com/office/drawing/2014/main" xmlns="" id="{14F023D1-A5C2-4459-BFE7-3389540C443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C618226-24DB-4494-BA99-2DEC544C031A}" type="slidenum">
              <a:rPr lang="es-ES_tradnl" altLang="es-ES" smtClean="0"/>
              <a:pPr/>
              <a:t>7</a:t>
            </a:fld>
            <a:endParaRPr lang="es-ES_tradnl" alt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xmlns="" id="{7163D058-95AA-4404-9FA5-72010082A9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xmlns="" id="{AC37DDD5-46AA-4E2E-A4BE-DBFB0D265CF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ES"/>
          </a:p>
        </p:txBody>
      </p:sp>
      <p:sp>
        <p:nvSpPr>
          <p:cNvPr id="8196" name="Slide Number Placeholder 3">
            <a:extLst>
              <a:ext uri="{FF2B5EF4-FFF2-40B4-BE49-F238E27FC236}">
                <a16:creationId xmlns:a16="http://schemas.microsoft.com/office/drawing/2014/main" xmlns="" id="{14F023D1-A5C2-4459-BFE7-3389540C443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C618226-24DB-4494-BA99-2DEC544C031A}" type="slidenum">
              <a:rPr lang="es-ES_tradnl" altLang="es-ES" smtClean="0"/>
              <a:pPr/>
              <a:t>8</a:t>
            </a:fld>
            <a:endParaRPr lang="es-ES_tradnl" altLang="es-ES"/>
          </a:p>
        </p:txBody>
      </p:sp>
    </p:spTree>
    <p:extLst>
      <p:ext uri="{BB962C8B-B14F-4D97-AF65-F5344CB8AC3E}">
        <p14:creationId xmlns:p14="http://schemas.microsoft.com/office/powerpoint/2010/main" val="768050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a:solidFill>
                  <a:schemeClr val="bg2"/>
                </a:solidFill>
                <a:latin typeface="Bahnschrift Light" panose="020B0502040204020203" pitchFamily="34" charset="0"/>
              </a:rPr>
              <a:t>Incluyo</a:t>
            </a:r>
            <a:r>
              <a:rPr lang="en-US" sz="1200" b="1" dirty="0">
                <a:solidFill>
                  <a:schemeClr val="bg2"/>
                </a:solidFill>
                <a:latin typeface="Bahnschrift Light" panose="020B0502040204020203" pitchFamily="34" charset="0"/>
              </a:rPr>
              <a:t> </a:t>
            </a:r>
            <a:r>
              <a:rPr lang="en-US" sz="1200" b="1" dirty="0" err="1">
                <a:solidFill>
                  <a:schemeClr val="bg2"/>
                </a:solidFill>
                <a:latin typeface="Bahnschrift Light" panose="020B0502040204020203" pitchFamily="34" charset="0"/>
              </a:rPr>
              <a:t>aqui</a:t>
            </a:r>
            <a:r>
              <a:rPr lang="en-US" sz="1200" b="1" dirty="0">
                <a:solidFill>
                  <a:schemeClr val="bg2"/>
                </a:solidFill>
                <a:latin typeface="Bahnschrift Light" panose="020B0502040204020203" pitchFamily="34" charset="0"/>
              </a:rPr>
              <a:t> </a:t>
            </a:r>
            <a:r>
              <a:rPr lang="en-US" sz="1200" b="1" dirty="0" err="1">
                <a:solidFill>
                  <a:schemeClr val="bg2"/>
                </a:solidFill>
                <a:latin typeface="Bahnschrift Light" panose="020B0502040204020203" pitchFamily="34" charset="0"/>
              </a:rPr>
              <a:t>cosas</a:t>
            </a:r>
            <a:r>
              <a:rPr lang="en-US" sz="1200" b="1" dirty="0">
                <a:solidFill>
                  <a:schemeClr val="bg2"/>
                </a:solidFill>
                <a:latin typeface="Bahnschrift Light" panose="020B0502040204020203" pitchFamily="34" charset="0"/>
              </a:rPr>
              <a:t> </a:t>
            </a:r>
            <a:r>
              <a:rPr lang="en-US" sz="1200" b="1" dirty="0" err="1">
                <a:solidFill>
                  <a:schemeClr val="bg2"/>
                </a:solidFill>
                <a:latin typeface="Bahnschrift Light" panose="020B0502040204020203" pitchFamily="34" charset="0"/>
              </a:rPr>
              <a:t>interesantes</a:t>
            </a:r>
            <a:r>
              <a:rPr lang="en-US" sz="1200" b="1" dirty="0">
                <a:solidFill>
                  <a:schemeClr val="bg2"/>
                </a:solidFill>
                <a:latin typeface="Bahnschrift Light" panose="020B0502040204020203" pitchFamily="34" charset="0"/>
              </a:rPr>
              <a:t> que he </a:t>
            </a:r>
            <a:r>
              <a:rPr lang="en-US" sz="1200" b="1" dirty="0" err="1">
                <a:solidFill>
                  <a:schemeClr val="bg2"/>
                </a:solidFill>
                <a:latin typeface="Bahnschrift Light" panose="020B0502040204020203" pitchFamily="34" charset="0"/>
              </a:rPr>
              <a:t>borraod</a:t>
            </a:r>
            <a:r>
              <a:rPr lang="en-US" sz="1200" b="1" dirty="0">
                <a:solidFill>
                  <a:schemeClr val="bg2"/>
                </a:solidFill>
                <a:latin typeface="Bahnschrift Light" panose="020B0502040204020203" pitchFamily="34" charset="0"/>
              </a:rPr>
              <a:t> de la slide, </a:t>
            </a:r>
            <a:r>
              <a:rPr lang="en-US" sz="1200" b="1" dirty="0" err="1">
                <a:solidFill>
                  <a:schemeClr val="bg2"/>
                </a:solidFill>
                <a:latin typeface="Bahnschrift Light" panose="020B0502040204020203" pitchFamily="34" charset="0"/>
              </a:rPr>
              <a:t>pero</a:t>
            </a:r>
            <a:r>
              <a:rPr lang="en-US" sz="1200" b="1" dirty="0">
                <a:solidFill>
                  <a:schemeClr val="bg2"/>
                </a:solidFill>
                <a:latin typeface="Bahnschrift Light" panose="020B0502040204020203" pitchFamily="34" charset="0"/>
              </a:rPr>
              <a:t> </a:t>
            </a:r>
            <a:r>
              <a:rPr lang="en-US" sz="1200" b="1" dirty="0" err="1">
                <a:solidFill>
                  <a:schemeClr val="bg2"/>
                </a:solidFill>
                <a:latin typeface="Bahnschrift Light" panose="020B0502040204020203" pitchFamily="34" charset="0"/>
              </a:rPr>
              <a:t>esta</a:t>
            </a:r>
            <a:r>
              <a:rPr lang="en-US" sz="1200" b="1" dirty="0">
                <a:solidFill>
                  <a:schemeClr val="bg2"/>
                </a:solidFill>
                <a:latin typeface="Bahnschrift Light" panose="020B0502040204020203" pitchFamily="34" charset="0"/>
              </a:rPr>
              <a:t> bien </a:t>
            </a:r>
            <a:r>
              <a:rPr lang="en-US" sz="1200" b="1" dirty="0" err="1">
                <a:solidFill>
                  <a:schemeClr val="bg2"/>
                </a:solidFill>
                <a:latin typeface="Bahnschrift Light" panose="020B0502040204020203" pitchFamily="34" charset="0"/>
              </a:rPr>
              <a:t>guardarselas</a:t>
            </a:r>
            <a:r>
              <a:rPr lang="en-US" sz="1200" b="1" dirty="0">
                <a:solidFill>
                  <a:schemeClr val="bg2"/>
                </a:solidFill>
                <a:latin typeface="Bahnschrift Light" panose="020B0502040204020203" pitchFamily="34" charset="0"/>
              </a:rPr>
              <a:t> para </a:t>
            </a:r>
            <a:r>
              <a:rPr lang="en-US" sz="1200" b="1" dirty="0" err="1">
                <a:solidFill>
                  <a:schemeClr val="bg2"/>
                </a:solidFill>
                <a:latin typeface="Bahnschrift Light" panose="020B0502040204020203" pitchFamily="34" charset="0"/>
              </a:rPr>
              <a:t>el</a:t>
            </a:r>
            <a:r>
              <a:rPr lang="en-US" sz="1200" b="1" dirty="0">
                <a:solidFill>
                  <a:schemeClr val="bg2"/>
                </a:solidFill>
                <a:latin typeface="Bahnschrift Light" panose="020B0502040204020203" pitchFamily="34" charset="0"/>
              </a:rPr>
              <a:t> “speech”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chemeClr val="bg2"/>
              </a:solidFill>
              <a:latin typeface="Bahnschrift Light"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bg2"/>
                </a:solidFill>
                <a:latin typeface="Bahnschrift Light" panose="020B0502040204020203" pitchFamily="34" charset="0"/>
              </a:rPr>
              <a:t>Weaknesses</a:t>
            </a:r>
            <a:r>
              <a:rPr lang="en-US" sz="1200" dirty="0">
                <a:solidFill>
                  <a:schemeClr val="bg2"/>
                </a:solidFill>
                <a:latin typeface="Bahnschrift Light" panose="020B0502040204020203" pitchFamily="34" charset="0"/>
              </a:rPr>
              <a:t> 2. (however, with +20 years of experience of its members in the scientific, biomedical, ICU and business fields).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2"/>
                </a:solidFill>
                <a:latin typeface="Bahnschrift Light" panose="020B0502040204020203" pitchFamily="34" charset="0"/>
              </a:rPr>
              <a:t>3. (strong board of consultants). 4. </a:t>
            </a:r>
            <a:r>
              <a:rPr lang="en-US" sz="1200" dirty="0">
                <a:solidFill>
                  <a:schemeClr val="bg1">
                    <a:lumMod val="95000"/>
                  </a:schemeClr>
                </a:solidFill>
                <a:latin typeface="Bahnschrift Light" panose="020B0502040204020203" pitchFamily="34" charset="0"/>
              </a:rPr>
              <a:t>(incentives disconnected from net sales).</a:t>
            </a:r>
            <a:endParaRPr lang="en-US" sz="1200" dirty="0">
              <a:solidFill>
                <a:schemeClr val="bg2"/>
              </a:solidFill>
              <a:latin typeface="Bahnschrift Light" panose="020B0502040204020203" pitchFamily="34" charset="0"/>
            </a:endParaRPr>
          </a:p>
          <a:p>
            <a:endParaRPr lang="en-US" dirty="0"/>
          </a:p>
          <a:p>
            <a:r>
              <a:rPr lang="en-US" b="1" dirty="0"/>
              <a:t>Threats</a:t>
            </a:r>
            <a:r>
              <a:rPr lang="en-US" dirty="0"/>
              <a:t>: 2. </a:t>
            </a:r>
            <a:r>
              <a:rPr lang="en-US" sz="1200" dirty="0">
                <a:solidFill>
                  <a:srgbClr val="A61A47"/>
                </a:solidFill>
                <a:latin typeface="Bahnschrift Light" panose="020B0502040204020203" pitchFamily="34" charset="0"/>
              </a:rPr>
              <a:t>Big players (potential </a:t>
            </a:r>
            <a:r>
              <a:rPr lang="en-US" sz="1200" dirty="0" err="1">
                <a:solidFill>
                  <a:srgbClr val="A61A47"/>
                </a:solidFill>
                <a:latin typeface="Bahnschrift Light" panose="020B0502040204020203" pitchFamily="34" charset="0"/>
              </a:rPr>
              <a:t>RemAb</a:t>
            </a:r>
            <a:r>
              <a:rPr lang="en-US" sz="1200" dirty="0">
                <a:solidFill>
                  <a:srgbClr val="A61A47"/>
                </a:solidFill>
                <a:latin typeface="Bahnschrift Light" panose="020B0502040204020203" pitchFamily="34" charset="0"/>
              </a:rPr>
              <a:t> clients).</a:t>
            </a:r>
          </a:p>
          <a:p>
            <a:r>
              <a:rPr lang="en-US" sz="1200" b="1" dirty="0">
                <a:solidFill>
                  <a:srgbClr val="A61A47"/>
                </a:solidFill>
                <a:latin typeface="Bahnschrift Light" panose="020B0502040204020203" pitchFamily="34" charset="0"/>
              </a:rPr>
              <a:t>Opportunities</a:t>
            </a:r>
            <a:r>
              <a:rPr lang="en-US" sz="1200" dirty="0">
                <a:solidFill>
                  <a:srgbClr val="A61A47"/>
                </a:solidFill>
                <a:latin typeface="Bahnschrift Light" panose="020B0502040204020203" pitchFamily="34" charset="0"/>
              </a:rPr>
              <a:t>: 3. enhanced by </a:t>
            </a:r>
            <a:r>
              <a:rPr lang="en-US" sz="1200" dirty="0" err="1">
                <a:solidFill>
                  <a:srgbClr val="A61A47"/>
                </a:solidFill>
                <a:latin typeface="Bahnschrift Light" panose="020B0502040204020203" pitchFamily="34" charset="0"/>
              </a:rPr>
              <a:t>covid19</a:t>
            </a:r>
            <a:r>
              <a:rPr lang="en-US" sz="1200" dirty="0">
                <a:solidFill>
                  <a:srgbClr val="A61A47"/>
                </a:solidFill>
                <a:latin typeface="Bahnschrift Light" panose="020B0502040204020203" pitchFamily="34" charset="0"/>
              </a:rPr>
              <a:t> situation</a:t>
            </a:r>
            <a:endParaRPr lang="en-US" dirty="0"/>
          </a:p>
        </p:txBody>
      </p:sp>
      <p:sp>
        <p:nvSpPr>
          <p:cNvPr id="4" name="Slide Number Placeholder 3"/>
          <p:cNvSpPr>
            <a:spLocks noGrp="1"/>
          </p:cNvSpPr>
          <p:nvPr>
            <p:ph type="sldNum" sz="quarter" idx="5"/>
          </p:nvPr>
        </p:nvSpPr>
        <p:spPr/>
        <p:txBody>
          <a:bodyPr/>
          <a:lstStyle/>
          <a:p>
            <a:fld id="{55DE190E-CB1E-4C92-893F-9D9DC513F46B}" type="slidenum">
              <a:rPr lang="en-US" smtClean="0"/>
              <a:t>10</a:t>
            </a:fld>
            <a:endParaRPr lang="en-US"/>
          </a:p>
        </p:txBody>
      </p:sp>
    </p:spTree>
    <p:extLst>
      <p:ext uri="{BB962C8B-B14F-4D97-AF65-F5344CB8AC3E}">
        <p14:creationId xmlns:p14="http://schemas.microsoft.com/office/powerpoint/2010/main" val="4157649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Pendiente</a:t>
            </a:r>
            <a:r>
              <a:rPr lang="en-US" dirty="0"/>
              <a:t> por </a:t>
            </a:r>
            <a:r>
              <a:rPr lang="en-US" dirty="0" err="1"/>
              <a:t>si</a:t>
            </a:r>
            <a:r>
              <a:rPr lang="en-US" dirty="0"/>
              <a:t> hay </a:t>
            </a:r>
            <a:r>
              <a:rPr lang="en-US" dirty="0" err="1"/>
              <a:t>algun</a:t>
            </a:r>
            <a:r>
              <a:rPr lang="en-US" dirty="0"/>
              <a:t> </a:t>
            </a:r>
            <a:r>
              <a:rPr lang="en-US" dirty="0" err="1"/>
              <a:t>cambio</a:t>
            </a:r>
            <a:r>
              <a:rPr lang="en-US" dirty="0"/>
              <a:t> </a:t>
            </a:r>
            <a:r>
              <a:rPr lang="en-US" dirty="0" err="1"/>
              <a:t>en</a:t>
            </a:r>
            <a:r>
              <a:rPr lang="en-US" dirty="0"/>
              <a:t> forecast </a:t>
            </a:r>
            <a:r>
              <a:rPr lang="en-US" dirty="0" err="1"/>
              <a:t>actualizar</a:t>
            </a:r>
            <a:r>
              <a:rPr lang="en-US" dirty="0"/>
              <a:t> </a:t>
            </a:r>
            <a:r>
              <a:rPr lang="en-US" dirty="0" err="1"/>
              <a:t>tabla</a:t>
            </a:r>
            <a:r>
              <a:rPr lang="en-US" dirty="0"/>
              <a:t> de </a:t>
            </a:r>
            <a:r>
              <a:rPr lang="en-US" dirty="0" err="1"/>
              <a:t>SOM</a:t>
            </a:r>
            <a:endParaRPr lang="en-US" dirty="0"/>
          </a:p>
        </p:txBody>
      </p:sp>
      <p:sp>
        <p:nvSpPr>
          <p:cNvPr id="4" name="Slide Number Placeholder 3"/>
          <p:cNvSpPr>
            <a:spLocks noGrp="1"/>
          </p:cNvSpPr>
          <p:nvPr>
            <p:ph type="sldNum" sz="quarter" idx="5"/>
          </p:nvPr>
        </p:nvSpPr>
        <p:spPr/>
        <p:txBody>
          <a:bodyPr/>
          <a:lstStyle/>
          <a:p>
            <a:fld id="{55DE190E-CB1E-4C92-893F-9D9DC513F46B}" type="slidenum">
              <a:rPr lang="en-US" smtClean="0"/>
              <a:t>11</a:t>
            </a:fld>
            <a:endParaRPr lang="en-US"/>
          </a:p>
        </p:txBody>
      </p:sp>
    </p:spTree>
    <p:extLst>
      <p:ext uri="{BB962C8B-B14F-4D97-AF65-F5344CB8AC3E}">
        <p14:creationId xmlns:p14="http://schemas.microsoft.com/office/powerpoint/2010/main" val="1596288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ca-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3E40F69-6E98-4B0C-A16E-E9624A24D82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E550F9-4129-4971-B07D-953BD7708C3E}"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ca-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64F814D-4C13-47A9-A930-E6B2047ABA7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26176A5-0351-4B67-B054-A4C718AD6C9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ca-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7E1750C-FE0F-4870-9ED4-7AFDD050778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D21A747C-93D7-422C-B7CA-BD99456B849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354BEA16-35A5-4C76-A6D9-B4E1EF97B3E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ca-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6FC4326-B58D-47B6-883D-804590A2283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ca-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a-ES"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564753D-4CC1-4FEB-90F6-1B09FEEFBFBA}"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2CE113D-581C-46D5-A764-0FCD78DB6C2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ca-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D203E35-E84D-4106-9003-40E54CBBF1F3}"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622715B-29D9-4B70-A3A3-7F7FCC47B6E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tiff"/><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13" Type="http://schemas.openxmlformats.org/officeDocument/2006/relationships/image" Target="../media/image11.png"/><Relationship Id="rId18" Type="http://schemas.openxmlformats.org/officeDocument/2006/relationships/image" Target="../media/image15.png"/><Relationship Id="rId26" Type="http://schemas.microsoft.com/office/2007/relationships/hdphoto" Target="../media/hdphoto6.wdp"/><Relationship Id="rId39" Type="http://schemas.openxmlformats.org/officeDocument/2006/relationships/image" Target="../media/image29.png"/><Relationship Id="rId21" Type="http://schemas.openxmlformats.org/officeDocument/2006/relationships/image" Target="../media/image18.jpeg"/><Relationship Id="rId34" Type="http://schemas.microsoft.com/office/2007/relationships/hdphoto" Target="../media/hdphoto10.wdp"/><Relationship Id="rId42" Type="http://schemas.microsoft.com/office/2007/relationships/hdphoto" Target="../media/hdphoto14.wdp"/><Relationship Id="rId47" Type="http://schemas.openxmlformats.org/officeDocument/2006/relationships/image" Target="../media/image33.png"/><Relationship Id="rId50" Type="http://schemas.microsoft.com/office/2007/relationships/hdphoto" Target="../media/hdphoto18.wdp"/><Relationship Id="rId55" Type="http://schemas.openxmlformats.org/officeDocument/2006/relationships/image" Target="../media/image37.png"/><Relationship Id="rId7" Type="http://schemas.openxmlformats.org/officeDocument/2006/relationships/image" Target="../media/image8.png"/><Relationship Id="rId12" Type="http://schemas.microsoft.com/office/2007/relationships/hdphoto" Target="../media/hdphoto4.wdp"/><Relationship Id="rId17" Type="http://schemas.openxmlformats.org/officeDocument/2006/relationships/image" Target="../media/image14.jpeg"/><Relationship Id="rId25" Type="http://schemas.openxmlformats.org/officeDocument/2006/relationships/image" Target="../media/image22.png"/><Relationship Id="rId33" Type="http://schemas.openxmlformats.org/officeDocument/2006/relationships/image" Target="../media/image26.png"/><Relationship Id="rId38" Type="http://schemas.microsoft.com/office/2007/relationships/hdphoto" Target="../media/hdphoto12.wdp"/><Relationship Id="rId46" Type="http://schemas.microsoft.com/office/2007/relationships/hdphoto" Target="../media/hdphoto16.wdp"/><Relationship Id="rId59" Type="http://schemas.microsoft.com/office/2007/relationships/hdphoto" Target="../media/hdphoto22.wdp"/><Relationship Id="rId2" Type="http://schemas.openxmlformats.org/officeDocument/2006/relationships/audio" Target="../media/media2.wav"/><Relationship Id="rId16" Type="http://schemas.openxmlformats.org/officeDocument/2006/relationships/image" Target="../media/image13.jpeg"/><Relationship Id="rId20" Type="http://schemas.openxmlformats.org/officeDocument/2006/relationships/image" Target="../media/image17.png"/><Relationship Id="rId29" Type="http://schemas.openxmlformats.org/officeDocument/2006/relationships/image" Target="../media/image24.png"/><Relationship Id="rId41" Type="http://schemas.openxmlformats.org/officeDocument/2006/relationships/image" Target="../media/image30.png"/><Relationship Id="rId54" Type="http://schemas.microsoft.com/office/2007/relationships/hdphoto" Target="../media/hdphoto20.wdp"/><Relationship Id="rId1" Type="http://schemas.microsoft.com/office/2007/relationships/media" Target="../media/media2.wav"/><Relationship Id="rId6" Type="http://schemas.microsoft.com/office/2007/relationships/hdphoto" Target="../media/hdphoto1.wdp"/><Relationship Id="rId11" Type="http://schemas.openxmlformats.org/officeDocument/2006/relationships/image" Target="../media/image10.png"/><Relationship Id="rId24" Type="http://schemas.openxmlformats.org/officeDocument/2006/relationships/image" Target="../media/image21.jpeg"/><Relationship Id="rId32" Type="http://schemas.microsoft.com/office/2007/relationships/hdphoto" Target="../media/hdphoto9.wdp"/><Relationship Id="rId37" Type="http://schemas.openxmlformats.org/officeDocument/2006/relationships/image" Target="../media/image28.png"/><Relationship Id="rId40" Type="http://schemas.microsoft.com/office/2007/relationships/hdphoto" Target="../media/hdphoto13.wdp"/><Relationship Id="rId45" Type="http://schemas.openxmlformats.org/officeDocument/2006/relationships/image" Target="../media/image32.png"/><Relationship Id="rId53" Type="http://schemas.openxmlformats.org/officeDocument/2006/relationships/image" Target="../media/image36.png"/><Relationship Id="rId58" Type="http://schemas.openxmlformats.org/officeDocument/2006/relationships/image" Target="../media/image39.png"/><Relationship Id="rId5" Type="http://schemas.openxmlformats.org/officeDocument/2006/relationships/image" Target="../media/image7.png"/><Relationship Id="rId15" Type="http://schemas.openxmlformats.org/officeDocument/2006/relationships/image" Target="../media/image12.jpeg"/><Relationship Id="rId23" Type="http://schemas.openxmlformats.org/officeDocument/2006/relationships/image" Target="../media/image20.jpeg"/><Relationship Id="rId28" Type="http://schemas.microsoft.com/office/2007/relationships/hdphoto" Target="../media/hdphoto7.wdp"/><Relationship Id="rId36" Type="http://schemas.microsoft.com/office/2007/relationships/hdphoto" Target="../media/hdphoto11.wdp"/><Relationship Id="rId49" Type="http://schemas.openxmlformats.org/officeDocument/2006/relationships/image" Target="../media/image34.png"/><Relationship Id="rId57" Type="http://schemas.openxmlformats.org/officeDocument/2006/relationships/image" Target="../media/image38.tiff"/><Relationship Id="rId10" Type="http://schemas.microsoft.com/office/2007/relationships/hdphoto" Target="../media/hdphoto3.wdp"/><Relationship Id="rId19" Type="http://schemas.openxmlformats.org/officeDocument/2006/relationships/image" Target="../media/image16.jpeg"/><Relationship Id="rId31" Type="http://schemas.openxmlformats.org/officeDocument/2006/relationships/image" Target="../media/image25.png"/><Relationship Id="rId44" Type="http://schemas.microsoft.com/office/2007/relationships/hdphoto" Target="../media/hdphoto15.wdp"/><Relationship Id="rId52" Type="http://schemas.microsoft.com/office/2007/relationships/hdphoto" Target="../media/hdphoto19.wdp"/><Relationship Id="rId60" Type="http://schemas.openxmlformats.org/officeDocument/2006/relationships/image" Target="../media/image5.png"/><Relationship Id="rId4" Type="http://schemas.openxmlformats.org/officeDocument/2006/relationships/image" Target="../media/image6.emf"/><Relationship Id="rId9" Type="http://schemas.openxmlformats.org/officeDocument/2006/relationships/image" Target="../media/image9.png"/><Relationship Id="rId14" Type="http://schemas.microsoft.com/office/2007/relationships/hdphoto" Target="../media/hdphoto5.wdp"/><Relationship Id="rId22" Type="http://schemas.openxmlformats.org/officeDocument/2006/relationships/image" Target="../media/image19.jpeg"/><Relationship Id="rId27" Type="http://schemas.openxmlformats.org/officeDocument/2006/relationships/image" Target="../media/image23.png"/><Relationship Id="rId30" Type="http://schemas.microsoft.com/office/2007/relationships/hdphoto" Target="../media/hdphoto8.wdp"/><Relationship Id="rId35" Type="http://schemas.openxmlformats.org/officeDocument/2006/relationships/image" Target="../media/image27.png"/><Relationship Id="rId43" Type="http://schemas.openxmlformats.org/officeDocument/2006/relationships/image" Target="../media/image31.png"/><Relationship Id="rId48" Type="http://schemas.microsoft.com/office/2007/relationships/hdphoto" Target="../media/hdphoto17.wdp"/><Relationship Id="rId56" Type="http://schemas.microsoft.com/office/2007/relationships/hdphoto" Target="../media/hdphoto21.wdp"/><Relationship Id="rId8" Type="http://schemas.microsoft.com/office/2007/relationships/hdphoto" Target="../media/hdphoto2.wdp"/><Relationship Id="rId51" Type="http://schemas.openxmlformats.org/officeDocument/2006/relationships/image" Target="../media/image35.png"/><Relationship Id="rId3"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42.tiff"/><Relationship Id="rId3" Type="http://schemas.openxmlformats.org/officeDocument/2006/relationships/slideLayout" Target="../slideLayouts/slideLayout1.xml"/><Relationship Id="rId7" Type="http://schemas.openxmlformats.org/officeDocument/2006/relationships/image" Target="../media/image41.png"/><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40.tiff"/><Relationship Id="rId11" Type="http://schemas.openxmlformats.org/officeDocument/2006/relationships/image" Target="../media/image5.png"/><Relationship Id="rId5" Type="http://schemas.openxmlformats.org/officeDocument/2006/relationships/image" Target="../media/image6.emf"/><Relationship Id="rId10" Type="http://schemas.openxmlformats.org/officeDocument/2006/relationships/image" Target="../media/image44.emf"/><Relationship Id="rId4" Type="http://schemas.openxmlformats.org/officeDocument/2006/relationships/notesSlide" Target="../notesSlides/notesSlide2.xml"/><Relationship Id="rId9" Type="http://schemas.openxmlformats.org/officeDocument/2006/relationships/image" Target="../media/image43.emf"/></Relationships>
</file>

<file path=ppt/slides/_rels/slide4.xml.rels><?xml version="1.0" encoding="UTF-8" standalone="yes"?>
<Relationships xmlns="http://schemas.openxmlformats.org/package/2006/relationships"><Relationship Id="rId8" Type="http://schemas.openxmlformats.org/officeDocument/2006/relationships/hyperlink" Target="https://www.jci.org/articles/view/115706" TargetMode="External"/><Relationship Id="rId13" Type="http://schemas.openxmlformats.org/officeDocument/2006/relationships/image" Target="../media/image46.tiff"/><Relationship Id="rId18" Type="http://schemas.openxmlformats.org/officeDocument/2006/relationships/hyperlink" Target="http://resistancecontrol.info/2017/intensive-care-units-as-epicentres-for-antimicrobial-resistance-development/" TargetMode="External"/><Relationship Id="rId3" Type="http://schemas.openxmlformats.org/officeDocument/2006/relationships/slideLayout" Target="../slideLayouts/slideLayout1.xml"/><Relationship Id="rId21" Type="http://schemas.openxmlformats.org/officeDocument/2006/relationships/image" Target="../media/image40.tiff"/><Relationship Id="rId7" Type="http://schemas.openxmlformats.org/officeDocument/2006/relationships/hyperlink" Target="https://www.euro.who.int/__data/assets/pdf_file/0003/315309/Targeting-innovation-antibiotic-drug-d-and-d-2016.pdf" TargetMode="External"/><Relationship Id="rId12" Type="http://schemas.openxmlformats.org/officeDocument/2006/relationships/image" Target="../media/image45.png"/><Relationship Id="rId17" Type="http://schemas.openxmlformats.org/officeDocument/2006/relationships/image" Target="../media/image50.tiff"/><Relationship Id="rId2" Type="http://schemas.openxmlformats.org/officeDocument/2006/relationships/audio" Target="../media/media4.wav"/><Relationship Id="rId16" Type="http://schemas.openxmlformats.org/officeDocument/2006/relationships/image" Target="../media/image49.tiff"/><Relationship Id="rId20" Type="http://schemas.openxmlformats.org/officeDocument/2006/relationships/hyperlink" Target="https://ccforum.biomedcentral.com/articles/10.1186/s13054-017-1601-9" TargetMode="External"/><Relationship Id="rId1" Type="http://schemas.microsoft.com/office/2007/relationships/media" Target="../media/media4.wav"/><Relationship Id="rId6" Type="http://schemas.openxmlformats.org/officeDocument/2006/relationships/hyperlink" Target="https://www.who.int/antimicrobial-resistance/publications/Tackling-AMR-multisectoral-coordination-june2018.pdf?ua=1." TargetMode="External"/><Relationship Id="rId11" Type="http://schemas.openxmlformats.org/officeDocument/2006/relationships/hyperlink" Target="https://iai.asm.org/content/89/4/e00054-21" TargetMode="External"/><Relationship Id="rId5" Type="http://schemas.openxmlformats.org/officeDocument/2006/relationships/hyperlink" Target="https://wellcomecollection.org/works/thvwsuba/items" TargetMode="External"/><Relationship Id="rId15" Type="http://schemas.openxmlformats.org/officeDocument/2006/relationships/image" Target="../media/image48.png"/><Relationship Id="rId10" Type="http://schemas.openxmlformats.org/officeDocument/2006/relationships/hyperlink" Target="https://doi.org/10.1084/jem.20132444" TargetMode="External"/><Relationship Id="rId19" Type="http://schemas.openxmlformats.org/officeDocument/2006/relationships/hyperlink" Target="https://www.ecdc.europa.eu/en/publications-data/surveillance-antimicrobial-resistance-europe-2018." TargetMode="External"/><Relationship Id="rId4" Type="http://schemas.openxmlformats.org/officeDocument/2006/relationships/image" Target="../media/image6.emf"/><Relationship Id="rId9" Type="http://schemas.openxmlformats.org/officeDocument/2006/relationships/hyperlink" Target="https://doi.org/10.1093/cid/cis624" TargetMode="External"/><Relationship Id="rId14" Type="http://schemas.openxmlformats.org/officeDocument/2006/relationships/image" Target="../media/image47.png"/><Relationship Id="rId22"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4.png"/><Relationship Id="rId18" Type="http://schemas.openxmlformats.org/officeDocument/2006/relationships/image" Target="../media/image58.png"/><Relationship Id="rId3" Type="http://schemas.openxmlformats.org/officeDocument/2006/relationships/slideLayout" Target="../slideLayouts/slideLayout1.xml"/><Relationship Id="rId21" Type="http://schemas.openxmlformats.org/officeDocument/2006/relationships/image" Target="../media/image60.tiff"/><Relationship Id="rId7" Type="http://schemas.openxmlformats.org/officeDocument/2006/relationships/image" Target="../media/image51.png"/><Relationship Id="rId12" Type="http://schemas.openxmlformats.org/officeDocument/2006/relationships/image" Target="../media/image55.svg"/><Relationship Id="rId17" Type="http://schemas.openxmlformats.org/officeDocument/2006/relationships/image" Target="../media/image57.tiff"/><Relationship Id="rId2" Type="http://schemas.openxmlformats.org/officeDocument/2006/relationships/audio" Target="../media/media5.wav"/><Relationship Id="rId16" Type="http://schemas.openxmlformats.org/officeDocument/2006/relationships/image" Target="../media/image56.tiff"/><Relationship Id="rId20" Type="http://schemas.openxmlformats.org/officeDocument/2006/relationships/image" Target="../media/image59.tiff"/><Relationship Id="rId1" Type="http://schemas.microsoft.com/office/2007/relationships/media" Target="../media/media5.wav"/><Relationship Id="rId6" Type="http://schemas.openxmlformats.org/officeDocument/2006/relationships/image" Target="../media/image40.tiff"/><Relationship Id="rId11" Type="http://schemas.openxmlformats.org/officeDocument/2006/relationships/image" Target="../media/image53.png"/><Relationship Id="rId5" Type="http://schemas.openxmlformats.org/officeDocument/2006/relationships/image" Target="../media/image6.emf"/><Relationship Id="rId15" Type="http://schemas.openxmlformats.org/officeDocument/2006/relationships/image" Target="../media/image55.tiff"/><Relationship Id="rId10" Type="http://schemas.openxmlformats.org/officeDocument/2006/relationships/image" Target="../media/image53.svg"/><Relationship Id="rId19" Type="http://schemas.openxmlformats.org/officeDocument/2006/relationships/image" Target="../media/image62.svg"/><Relationship Id="rId4" Type="http://schemas.openxmlformats.org/officeDocument/2006/relationships/notesSlide" Target="../notesSlides/notesSlide3.xml"/><Relationship Id="rId9" Type="http://schemas.openxmlformats.org/officeDocument/2006/relationships/image" Target="../media/image52.png"/><Relationship Id="rId14" Type="http://schemas.openxmlformats.org/officeDocument/2006/relationships/image" Target="../media/image57.svg"/><Relationship Id="rId22" Type="http://schemas.openxmlformats.org/officeDocument/2006/relationships/image" Target="../media/image61.pn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62.png"/><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40.tiff"/><Relationship Id="rId5" Type="http://schemas.openxmlformats.org/officeDocument/2006/relationships/image" Target="../media/image6.emf"/><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slideLayout" Target="../slideLayouts/slideLayout1.xml"/><Relationship Id="rId7" Type="http://schemas.openxmlformats.org/officeDocument/2006/relationships/image" Target="../media/image63.png"/><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40.tiff"/><Relationship Id="rId11" Type="http://schemas.openxmlformats.org/officeDocument/2006/relationships/image" Target="../media/image61.png"/><Relationship Id="rId5" Type="http://schemas.openxmlformats.org/officeDocument/2006/relationships/image" Target="../media/image6.emf"/><Relationship Id="rId10" Type="http://schemas.openxmlformats.org/officeDocument/2006/relationships/image" Target="../media/image66.emf"/><Relationship Id="rId4" Type="http://schemas.openxmlformats.org/officeDocument/2006/relationships/notesSlide" Target="../notesSlides/notesSlide5.xml"/><Relationship Id="rId9" Type="http://schemas.openxmlformats.org/officeDocument/2006/relationships/image" Target="../media/image6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1.png"/><Relationship Id="rId2" Type="http://schemas.openxmlformats.org/officeDocument/2006/relationships/audio" Target="../media/media8.wav"/><Relationship Id="rId1" Type="http://schemas.microsoft.com/office/2007/relationships/media" Target="../media/media8.wav"/><Relationship Id="rId6" Type="http://schemas.openxmlformats.org/officeDocument/2006/relationships/image" Target="../media/image40.tiff"/><Relationship Id="rId5" Type="http://schemas.openxmlformats.org/officeDocument/2006/relationships/image" Target="../media/image6.emf"/><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1.png"/><Relationship Id="rId2" Type="http://schemas.openxmlformats.org/officeDocument/2006/relationships/audio" Target="../media/media9.wav"/><Relationship Id="rId1" Type="http://schemas.microsoft.com/office/2007/relationships/media" Target="../media/media9.wav"/><Relationship Id="rId6" Type="http://schemas.openxmlformats.org/officeDocument/2006/relationships/image" Target="../media/image67.emf"/><Relationship Id="rId5" Type="http://schemas.openxmlformats.org/officeDocument/2006/relationships/image" Target="../media/image40.tif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slideLayout" Target="../slideLayouts/slideLayout7.xml"/><Relationship Id="rId7" Type="http://schemas.openxmlformats.org/officeDocument/2006/relationships/image" Target="../media/image68.png"/><Relationship Id="rId2" Type="http://schemas.openxmlformats.org/officeDocument/2006/relationships/audio" Target="../media/media10.wav"/><Relationship Id="rId1" Type="http://schemas.microsoft.com/office/2007/relationships/media" Target="../media/media10.wav"/><Relationship Id="rId6" Type="http://schemas.openxmlformats.org/officeDocument/2006/relationships/image" Target="../media/image40.tiff"/><Relationship Id="rId5" Type="http://schemas.openxmlformats.org/officeDocument/2006/relationships/image" Target="../media/image6.emf"/><Relationship Id="rId4" Type="http://schemas.openxmlformats.org/officeDocument/2006/relationships/notesSlide" Target="../notesSlides/notesSlide7.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9.svg"/><Relationship Id="rId18" Type="http://schemas.openxmlformats.org/officeDocument/2006/relationships/image" Target="../media/image76.png"/><Relationship Id="rId3" Type="http://schemas.openxmlformats.org/officeDocument/2006/relationships/slideLayout" Target="../slideLayouts/slideLayout1.xml"/><Relationship Id="rId21" Type="http://schemas.openxmlformats.org/officeDocument/2006/relationships/image" Target="../media/image79.emf"/><Relationship Id="rId7" Type="http://schemas.openxmlformats.org/officeDocument/2006/relationships/image" Target="../media/image70.png"/><Relationship Id="rId12" Type="http://schemas.openxmlformats.org/officeDocument/2006/relationships/image" Target="../media/image73.png"/><Relationship Id="rId17" Type="http://schemas.openxmlformats.org/officeDocument/2006/relationships/hyperlink" Target="https://doi.org/10.1016/j.jval.2011.09.007" TargetMode="External"/><Relationship Id="rId25" Type="http://schemas.openxmlformats.org/officeDocument/2006/relationships/image" Target="../media/image61.png"/><Relationship Id="rId2" Type="http://schemas.openxmlformats.org/officeDocument/2006/relationships/audio" Target="../media/media11.wav"/><Relationship Id="rId16" Type="http://schemas.openxmlformats.org/officeDocument/2006/relationships/image" Target="../media/image75.emf"/><Relationship Id="rId20" Type="http://schemas.openxmlformats.org/officeDocument/2006/relationships/image" Target="../media/image78.png"/><Relationship Id="rId1" Type="http://schemas.microsoft.com/office/2007/relationships/media" Target="../media/media11.wav"/><Relationship Id="rId6" Type="http://schemas.openxmlformats.org/officeDocument/2006/relationships/image" Target="../media/image40.tiff"/><Relationship Id="rId11" Type="http://schemas.openxmlformats.org/officeDocument/2006/relationships/image" Target="../media/image72.tiff"/><Relationship Id="rId24" Type="http://schemas.microsoft.com/office/2007/relationships/hdphoto" Target="../media/hdphoto23.wdp"/><Relationship Id="rId5" Type="http://schemas.openxmlformats.org/officeDocument/2006/relationships/image" Target="../media/image6.emf"/><Relationship Id="rId15" Type="http://schemas.openxmlformats.org/officeDocument/2006/relationships/image" Target="../media/image81.svg"/><Relationship Id="rId23" Type="http://schemas.openxmlformats.org/officeDocument/2006/relationships/image" Target="../media/image81.png"/><Relationship Id="rId10" Type="http://schemas.openxmlformats.org/officeDocument/2006/relationships/image" Target="../media/image76.svg"/><Relationship Id="rId19" Type="http://schemas.openxmlformats.org/officeDocument/2006/relationships/image" Target="../media/image77.png"/><Relationship Id="rId4" Type="http://schemas.openxmlformats.org/officeDocument/2006/relationships/notesSlide" Target="../notesSlides/notesSlide8.xml"/><Relationship Id="rId9" Type="http://schemas.openxmlformats.org/officeDocument/2006/relationships/image" Target="../media/image71.png"/><Relationship Id="rId14" Type="http://schemas.openxmlformats.org/officeDocument/2006/relationships/image" Target="../media/image74.png"/><Relationship Id="rId22" Type="http://schemas.openxmlformats.org/officeDocument/2006/relationships/image" Target="../media/image80.jpeg"/></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4.emf"/><Relationship Id="rId2" Type="http://schemas.openxmlformats.org/officeDocument/2006/relationships/audio" Target="../media/media12.wav"/><Relationship Id="rId1" Type="http://schemas.microsoft.com/office/2007/relationships/media" Target="../media/media12.wav"/><Relationship Id="rId6" Type="http://schemas.openxmlformats.org/officeDocument/2006/relationships/image" Target="../media/image43.emf"/><Relationship Id="rId5" Type="http://schemas.openxmlformats.org/officeDocument/2006/relationships/image" Target="../media/image40.tif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wav"/><Relationship Id="rId1" Type="http://schemas.microsoft.com/office/2007/relationships/media" Target="../media/media13.wav"/><Relationship Id="rId6" Type="http://schemas.openxmlformats.org/officeDocument/2006/relationships/image" Target="../media/image61.png"/><Relationship Id="rId5" Type="http://schemas.openxmlformats.org/officeDocument/2006/relationships/image" Target="../media/image40.tif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logo_ppt"/>
          <p:cNvPicPr>
            <a:picLocks noChangeAspect="1" noChangeArrowheads="1"/>
          </p:cNvPicPr>
          <p:nvPr/>
        </p:nvPicPr>
        <p:blipFill>
          <a:blip r:embed="rId5" cstate="print"/>
          <a:srcRect/>
          <a:stretch>
            <a:fillRect/>
          </a:stretch>
        </p:blipFill>
        <p:spPr bwMode="auto">
          <a:xfrm>
            <a:off x="4908165" y="6129634"/>
            <a:ext cx="2375670" cy="331674"/>
          </a:xfrm>
          <a:prstGeom prst="rect">
            <a:avLst/>
          </a:prstGeom>
          <a:noFill/>
          <a:ln w="9525">
            <a:noFill/>
            <a:miter lim="800000"/>
            <a:headEnd/>
            <a:tailEnd/>
          </a:ln>
        </p:spPr>
      </p:pic>
      <p:sp>
        <p:nvSpPr>
          <p:cNvPr id="2051" name="Text Box 6"/>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XXI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2052" name="Text Box 7"/>
          <p:cNvSpPr txBox="1">
            <a:spLocks noChangeArrowheads="1"/>
          </p:cNvSpPr>
          <p:nvPr/>
        </p:nvSpPr>
        <p:spPr bwMode="auto">
          <a:xfrm>
            <a:off x="4403674" y="1122028"/>
            <a:ext cx="3456657" cy="243143"/>
          </a:xfrm>
          <a:prstGeom prst="rect">
            <a:avLst/>
          </a:prstGeom>
          <a:noFill/>
          <a:ln w="28575" algn="ctr">
            <a:noFill/>
            <a:miter lim="800000"/>
            <a:headEnd/>
            <a:tailEnd/>
          </a:ln>
          <a:effectLst/>
        </p:spPr>
        <p:txBody>
          <a:bodyPr wrap="square">
            <a:spAutoFit/>
          </a:bodyPr>
          <a:lstStyle/>
          <a:p>
            <a:pPr algn="ctr" eaLnBrk="0" hangingPunct="0">
              <a:lnSpc>
                <a:spcPct val="70000"/>
              </a:lnSpc>
              <a:spcBef>
                <a:spcPct val="50000"/>
              </a:spcBef>
            </a:pPr>
            <a:r>
              <a:rPr lang="es-ES" sz="1400" b="1" dirty="0">
                <a:solidFill>
                  <a:srgbClr val="7B6967"/>
                </a:solidFill>
                <a:latin typeface="Tahoma" pitchFamily="34" charset="0"/>
              </a:rPr>
              <a:t>17 de noviembre de 2021</a:t>
            </a:r>
            <a:endParaRPr lang="es-ES" sz="1400" dirty="0">
              <a:latin typeface="Tahoma" pitchFamily="34" charset="0"/>
            </a:endParaRPr>
          </a:p>
        </p:txBody>
      </p:sp>
      <p:pic>
        <p:nvPicPr>
          <p:cNvPr id="2053" name="Picture 8" descr="logo nuevo"/>
          <p:cNvPicPr>
            <a:picLocks noChangeAspect="1" noChangeArrowheads="1"/>
          </p:cNvPicPr>
          <p:nvPr/>
        </p:nvPicPr>
        <p:blipFill>
          <a:blip r:embed="rId6" cstate="print"/>
          <a:srcRect/>
          <a:stretch>
            <a:fillRect/>
          </a:stretch>
        </p:blipFill>
        <p:spPr bwMode="auto">
          <a:xfrm>
            <a:off x="10069128" y="6021288"/>
            <a:ext cx="1355463" cy="561799"/>
          </a:xfrm>
          <a:prstGeom prst="rect">
            <a:avLst/>
          </a:prstGeom>
          <a:noFill/>
          <a:ln w="9525">
            <a:noFill/>
            <a:miter lim="800000"/>
            <a:headEnd/>
            <a:tailEnd/>
          </a:ln>
        </p:spPr>
      </p:pic>
      <p:sp>
        <p:nvSpPr>
          <p:cNvPr id="2054" name="Rectangle 14"/>
          <p:cNvSpPr>
            <a:spLocks noChangeArrowheads="1"/>
          </p:cNvSpPr>
          <p:nvPr/>
        </p:nvSpPr>
        <p:spPr bwMode="auto">
          <a:xfrm>
            <a:off x="803411" y="2009129"/>
            <a:ext cx="10585175" cy="961590"/>
          </a:xfrm>
          <a:prstGeom prst="rect">
            <a:avLst/>
          </a:prstGeom>
          <a:solidFill>
            <a:schemeClr val="accent1"/>
          </a:solidFill>
          <a:ln w="9525">
            <a:solidFill>
              <a:schemeClr val="tx1"/>
            </a:solidFill>
            <a:miter lim="800000"/>
            <a:headEnd/>
            <a:tailEnd/>
          </a:ln>
          <a:effectLst/>
        </p:spPr>
        <p:txBody>
          <a:bodyPr wrap="none" anchor="ctr"/>
          <a:lstStyle/>
          <a:p>
            <a:endParaRPr lang="ca-ES" sz="2000" dirty="0"/>
          </a:p>
        </p:txBody>
      </p:sp>
      <p:sp>
        <p:nvSpPr>
          <p:cNvPr id="2055" name="Rectangle 13"/>
          <p:cNvSpPr>
            <a:spLocks noChangeArrowheads="1"/>
          </p:cNvSpPr>
          <p:nvPr/>
        </p:nvSpPr>
        <p:spPr bwMode="auto">
          <a:xfrm>
            <a:off x="1055440" y="2269672"/>
            <a:ext cx="9865095" cy="400110"/>
          </a:xfrm>
          <a:prstGeom prst="rect">
            <a:avLst/>
          </a:prstGeom>
          <a:noFill/>
          <a:ln w="9525">
            <a:noFill/>
            <a:miter lim="800000"/>
            <a:headEnd/>
            <a:tailEnd/>
          </a:ln>
          <a:effectLst/>
        </p:spPr>
        <p:txBody>
          <a:bodyPr wrap="square" anchor="ctr">
            <a:spAutoFit/>
          </a:bodyPr>
          <a:lstStyle/>
          <a:p>
            <a:pPr algn="ctr"/>
            <a:r>
              <a:rPr lang="en-US" sz="2000" b="1" dirty="0">
                <a:effectLst/>
                <a:latin typeface="Calibri" panose="020F0502020204030204" pitchFamily="34" charset="0"/>
                <a:ea typeface="Calibri" panose="020F0502020204030204" pitchFamily="34" charset="0"/>
              </a:rPr>
              <a:t>Platform of polymeric glycoconjugates for removing harmful antibodies (</a:t>
            </a:r>
            <a:r>
              <a:rPr lang="en-US" sz="2000" b="1" i="1" dirty="0">
                <a:effectLst/>
                <a:latin typeface="Calibri" panose="020F0502020204030204" pitchFamily="34" charset="0"/>
                <a:ea typeface="Calibri" panose="020F0502020204030204" pitchFamily="34" charset="0"/>
              </a:rPr>
              <a:t>HART-Technology)</a:t>
            </a:r>
            <a:r>
              <a:rPr lang="en-US" sz="2000" b="1" dirty="0">
                <a:effectLst/>
                <a:latin typeface="Calibri" panose="020F0502020204030204" pitchFamily="34" charset="0"/>
                <a:ea typeface="Calibri" panose="020F0502020204030204" pitchFamily="34" charset="0"/>
              </a:rPr>
              <a:t> </a:t>
            </a:r>
            <a:endParaRPr lang="es-ES" sz="2000" dirty="0">
              <a:effectLst/>
              <a:latin typeface="Calibri" panose="020F0502020204030204" pitchFamily="34" charset="0"/>
              <a:ea typeface="Calibri" panose="020F0502020204030204" pitchFamily="34" charset="0"/>
            </a:endParaRPr>
          </a:p>
        </p:txBody>
      </p:sp>
      <p:sp>
        <p:nvSpPr>
          <p:cNvPr id="2071" name="Rectangle 23"/>
          <p:cNvSpPr>
            <a:spLocks noChangeArrowheads="1"/>
          </p:cNvSpPr>
          <p:nvPr/>
        </p:nvSpPr>
        <p:spPr bwMode="auto">
          <a:xfrm>
            <a:off x="1524001" y="2727325"/>
            <a:ext cx="441325"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endParaRPr lang="en-US"/>
          </a:p>
        </p:txBody>
      </p:sp>
      <p:sp>
        <p:nvSpPr>
          <p:cNvPr id="2073" name="Rectangle 25"/>
          <p:cNvSpPr>
            <a:spLocks noChangeArrowheads="1"/>
          </p:cNvSpPr>
          <p:nvPr/>
        </p:nvSpPr>
        <p:spPr bwMode="auto">
          <a:xfrm>
            <a:off x="1524001" y="4305300"/>
            <a:ext cx="290513"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r>
              <a:rPr lang="es-ES" sz="600"/>
              <a:t> </a:t>
            </a:r>
            <a:endParaRPr lang="es-ES"/>
          </a:p>
        </p:txBody>
      </p:sp>
      <p:pic>
        <p:nvPicPr>
          <p:cNvPr id="15" name="Imagen 14" descr="Imagen que contiene dibujo&#10;&#10;Descripción generada automáticamente">
            <a:extLst>
              <a:ext uri="{FF2B5EF4-FFF2-40B4-BE49-F238E27FC236}">
                <a16:creationId xmlns:a16="http://schemas.microsoft.com/office/drawing/2014/main" xmlns="" id="{F0219652-8DF8-4973-8203-18322AB30DE6}"/>
              </a:ext>
            </a:extLst>
          </p:cNvPr>
          <p:cNvPicPr/>
          <p:nvPr/>
        </p:nvPicPr>
        <p:blipFill>
          <a:blip r:embed="rId7" cstate="screen">
            <a:extLst>
              <a:ext uri="{28A0092B-C50C-407E-A947-70E740481C1C}">
                <a14:useLocalDpi xmlns:a14="http://schemas.microsoft.com/office/drawing/2010/main" val="0"/>
              </a:ext>
            </a:extLst>
          </a:blip>
          <a:stretch>
            <a:fillRect/>
          </a:stretch>
        </p:blipFill>
        <p:spPr>
          <a:xfrm>
            <a:off x="687261" y="6128430"/>
            <a:ext cx="1793724" cy="347511"/>
          </a:xfrm>
          <a:prstGeom prst="rect">
            <a:avLst/>
          </a:prstGeom>
        </p:spPr>
      </p:pic>
      <p:cxnSp>
        <p:nvCxnSpPr>
          <p:cNvPr id="21" name="Conector recto 20">
            <a:extLst>
              <a:ext uri="{FF2B5EF4-FFF2-40B4-BE49-F238E27FC236}">
                <a16:creationId xmlns:a16="http://schemas.microsoft.com/office/drawing/2014/main" xmlns="" id="{D21FF64C-14F7-498C-8C6C-26E1E3C01262}"/>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23" name="CuadroTexto 22">
            <a:extLst>
              <a:ext uri="{FF2B5EF4-FFF2-40B4-BE49-F238E27FC236}">
                <a16:creationId xmlns:a16="http://schemas.microsoft.com/office/drawing/2014/main" xmlns="" id="{B8CBE60C-1935-40B1-ABC5-18A464DA571C}"/>
              </a:ext>
            </a:extLst>
          </p:cNvPr>
          <p:cNvSpPr txBox="1"/>
          <p:nvPr/>
        </p:nvSpPr>
        <p:spPr>
          <a:xfrm>
            <a:off x="4535731" y="5137108"/>
            <a:ext cx="3192541" cy="369332"/>
          </a:xfrm>
          <a:prstGeom prst="rect">
            <a:avLst/>
          </a:prstGeom>
          <a:noFill/>
        </p:spPr>
        <p:txBody>
          <a:bodyPr wrap="square">
            <a:spAutoFit/>
          </a:bodyPr>
          <a:lstStyle/>
          <a:p>
            <a:pPr algn="ctr"/>
            <a:r>
              <a:rPr lang="en-US" sz="1800" b="1" dirty="0">
                <a:effectLst/>
                <a:latin typeface="Century Gothic" panose="020B0502020202020204" pitchFamily="34" charset="0"/>
                <a:ea typeface="Times New Roman" panose="02020603050405020304" pitchFamily="18" charset="0"/>
                <a:cs typeface="Times New Roman" panose="02020603050405020304" pitchFamily="18" charset="0"/>
              </a:rPr>
              <a:t>Dr. Rafael </a:t>
            </a:r>
            <a:r>
              <a:rPr lang="en-US" sz="1800" b="1" dirty="0" err="1">
                <a:effectLst/>
                <a:latin typeface="Century Gothic" panose="020B0502020202020204" pitchFamily="34" charset="0"/>
                <a:ea typeface="Times New Roman" panose="02020603050405020304" pitchFamily="18" charset="0"/>
                <a:cs typeface="Times New Roman" panose="02020603050405020304" pitchFamily="18" charset="0"/>
              </a:rPr>
              <a:t>Mañez</a:t>
            </a:r>
            <a:endParaRPr lang="es-ES" dirty="0"/>
          </a:p>
        </p:txBody>
      </p:sp>
      <p:pic>
        <p:nvPicPr>
          <p:cNvPr id="24" name="Imagen 23" descr="Logotipo, nombre de la empresa&#10;&#10;Descripción generada automáticamente">
            <a:extLst>
              <a:ext uri="{FF2B5EF4-FFF2-40B4-BE49-F238E27FC236}">
                <a16:creationId xmlns:a16="http://schemas.microsoft.com/office/drawing/2014/main" xmlns="" id="{617280CD-9A27-4C9E-B98A-AD184D7113B9}"/>
              </a:ext>
            </a:extLst>
          </p:cNvPr>
          <p:cNvPicPr>
            <a:picLocks noChangeAspect="1"/>
          </p:cNvPicPr>
          <p:nvPr/>
        </p:nvPicPr>
        <p:blipFill rotWithShape="1">
          <a:blip r:embed="rId8" cstate="screen">
            <a:extLst>
              <a:ext uri="{28A0092B-C50C-407E-A947-70E740481C1C}">
                <a14:useLocalDpi xmlns:a14="http://schemas.microsoft.com/office/drawing/2010/main" val="0"/>
              </a:ext>
            </a:extLst>
          </a:blip>
          <a:srcRect l="6496" t="18650" r="3972" b="21926"/>
          <a:stretch/>
        </p:blipFill>
        <p:spPr bwMode="auto">
          <a:xfrm>
            <a:off x="4683249" y="3346486"/>
            <a:ext cx="2933008" cy="1081592"/>
          </a:xfrm>
          <a:prstGeom prst="rect">
            <a:avLst/>
          </a:prstGeom>
          <a:ln>
            <a:noFill/>
          </a:ln>
          <a:extLst>
            <a:ext uri="{53640926-AAD7-44D8-BBD7-CCE9431645EC}">
              <a14:shadowObscured xmlns:a14="http://schemas.microsoft.com/office/drawing/2010/main"/>
            </a:ext>
          </a:extLst>
        </p:spPr>
      </p:pic>
      <p:pic>
        <p:nvPicPr>
          <p:cNvPr id="2"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92800" y="32258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93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Imagen 135">
            <a:extLst>
              <a:ext uri="{FF2B5EF4-FFF2-40B4-BE49-F238E27FC236}">
                <a16:creationId xmlns:a16="http://schemas.microsoft.com/office/drawing/2014/main" xmlns="" id="{D28F4B33-E106-4F0B-A34B-F6661FD312B1}"/>
              </a:ext>
            </a:extLst>
          </p:cNvPr>
          <p:cNvPicPr>
            <a:picLocks noChangeAspect="1"/>
          </p:cNvPicPr>
          <p:nvPr/>
        </p:nvPicPr>
        <p:blipFill rotWithShape="1">
          <a:blip r:embed="rId4">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grpSp>
        <p:nvGrpSpPr>
          <p:cNvPr id="16" name="Grupo 15">
            <a:extLst>
              <a:ext uri="{FF2B5EF4-FFF2-40B4-BE49-F238E27FC236}">
                <a16:creationId xmlns:a16="http://schemas.microsoft.com/office/drawing/2014/main" xmlns="" id="{37DB6178-95B4-4E12-813B-F0951B0D4BDD}"/>
              </a:ext>
            </a:extLst>
          </p:cNvPr>
          <p:cNvGrpSpPr/>
          <p:nvPr/>
        </p:nvGrpSpPr>
        <p:grpSpPr>
          <a:xfrm>
            <a:off x="8726652" y="3288202"/>
            <a:ext cx="3482451" cy="2992087"/>
            <a:chOff x="4534397" y="2209535"/>
            <a:chExt cx="3482451" cy="2992087"/>
          </a:xfrm>
        </p:grpSpPr>
        <p:grpSp>
          <p:nvGrpSpPr>
            <p:cNvPr id="11" name="Grupo 10">
              <a:extLst>
                <a:ext uri="{FF2B5EF4-FFF2-40B4-BE49-F238E27FC236}">
                  <a16:creationId xmlns:a16="http://schemas.microsoft.com/office/drawing/2014/main" xmlns="" id="{82794CC5-5BC8-41A8-BAF2-8B1F6C3C80BE}"/>
                </a:ext>
              </a:extLst>
            </p:cNvPr>
            <p:cNvGrpSpPr/>
            <p:nvPr/>
          </p:nvGrpSpPr>
          <p:grpSpPr>
            <a:xfrm>
              <a:off x="4534397" y="2687181"/>
              <a:ext cx="1099982" cy="1029645"/>
              <a:chOff x="4534397" y="2687181"/>
              <a:chExt cx="1099982" cy="1029645"/>
            </a:xfrm>
          </p:grpSpPr>
          <p:pic>
            <p:nvPicPr>
              <p:cNvPr id="23571" name="Picture 2" descr="An external file that holds a picture, illustration, etc.&#10;Object name is fig-7.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2020" b="97980" l="3049" r="98780">
                            <a14:foregroundMark x1="66463" y1="74747" x2="43293" y2="27273"/>
                            <a14:foregroundMark x1="43293" y1="27273" x2="52439" y2="21212"/>
                            <a14:foregroundMark x1="66463" y1="75758" x2="62805" y2="22727"/>
                            <a14:foregroundMark x1="62805" y1="22727" x2="54268" y2="12626"/>
                            <a14:foregroundMark x1="56098" y1="10101" x2="67073" y2="9091"/>
                            <a14:foregroundMark x1="62805" y1="6061" x2="48780" y2="4040"/>
                            <a14:foregroundMark x1="34756" y1="23232" x2="38415" y2="77273"/>
                            <a14:foregroundMark x1="38415" y1="77273" x2="43902" y2="83838"/>
                            <a14:foregroundMark x1="26220" y1="80808" x2="3049" y2="95455"/>
                            <a14:foregroundMark x1="12195" y1="95960" x2="81098" y2="97980"/>
                            <a14:foregroundMark x1="92683" y1="97475" x2="85976" y2="86869"/>
                            <a14:foregroundMark x1="98780" y1="94444" x2="96341" y2="86364"/>
                          </a14:backgroundRemoval>
                        </a14:imgEffect>
                        <a14:imgEffect>
                          <a14:saturation sat="0"/>
                        </a14:imgEffect>
                      </a14:imgLayer>
                    </a14:imgProps>
                  </a:ext>
                </a:extLst>
              </a:blip>
              <a:srcRect/>
              <a:stretch>
                <a:fillRect/>
              </a:stretch>
            </p:blipFill>
            <p:spPr bwMode="auto">
              <a:xfrm>
                <a:off x="4775624" y="2687181"/>
                <a:ext cx="573392" cy="689133"/>
              </a:xfrm>
              <a:prstGeom prst="rect">
                <a:avLst/>
              </a:prstGeom>
              <a:noFill/>
              <a:ln w="9525">
                <a:noFill/>
                <a:miter lim="800000"/>
                <a:headEnd/>
                <a:tailEnd/>
              </a:ln>
            </p:spPr>
          </p:pic>
          <p:sp>
            <p:nvSpPr>
              <p:cNvPr id="23572" name="Quad Arrow 28"/>
              <p:cNvSpPr txBox="1">
                <a:spLocks noChangeArrowheads="1"/>
              </p:cNvSpPr>
              <p:nvPr/>
            </p:nvSpPr>
            <p:spPr bwMode="auto">
              <a:xfrm>
                <a:off x="4534397" y="3315014"/>
                <a:ext cx="1099982" cy="40181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dirty="0">
                    <a:solidFill>
                      <a:schemeClr val="tx2"/>
                    </a:solidFill>
                    <a:latin typeface="Bahnschrift" panose="020B0502040204020203" pitchFamily="34" charset="0"/>
                    <a:ea typeface="Aparajita" charset="0"/>
                    <a:cs typeface="Aparajita" charset="0"/>
                  </a:rPr>
                  <a:t>Uri </a:t>
                </a:r>
                <a:r>
                  <a:rPr lang="es-ES" sz="1100" dirty="0" err="1">
                    <a:solidFill>
                      <a:schemeClr val="tx2"/>
                    </a:solidFill>
                    <a:latin typeface="Bahnschrift" panose="020B0502040204020203" pitchFamily="34" charset="0"/>
                    <a:ea typeface="Aparajita" charset="0"/>
                    <a:cs typeface="Aparajita" charset="0"/>
                  </a:rPr>
                  <a:t>Galili</a:t>
                </a:r>
                <a:endParaRPr lang="es-ES" sz="1100" dirty="0">
                  <a:solidFill>
                    <a:schemeClr val="tx2"/>
                  </a:solidFill>
                  <a:latin typeface="Bahnschrift" panose="020B0502040204020203" pitchFamily="34" charset="0"/>
                  <a:ea typeface="Aparajita" charset="0"/>
                  <a:cs typeface="Aparajita" charset="0"/>
                </a:endParaRPr>
              </a:p>
              <a:p>
                <a:pPr algn="ctr" eaLnBrk="1" hangingPunct="1">
                  <a:buFont typeface="Arial" pitchFamily="4" charset="0"/>
                  <a:buNone/>
                </a:pPr>
                <a:r>
                  <a:rPr lang="es-ES" sz="1100" dirty="0">
                    <a:solidFill>
                      <a:schemeClr val="tx2"/>
                    </a:solidFill>
                    <a:latin typeface="Bahnschrift" panose="020B0502040204020203" pitchFamily="34" charset="0"/>
                    <a:ea typeface="Aparajita" charset="0"/>
                    <a:cs typeface="Aparajita" charset="0"/>
                  </a:rPr>
                  <a:t>US</a:t>
                </a:r>
              </a:p>
              <a:p>
                <a:pPr algn="ctr" eaLnBrk="1" hangingPunct="1">
                  <a:buFont typeface="Arial" pitchFamily="4" charset="0"/>
                  <a:buNone/>
                </a:pPr>
                <a:r>
                  <a:rPr lang="en-US" sz="1100" b="1" dirty="0">
                    <a:solidFill>
                      <a:schemeClr val="tx2"/>
                    </a:solidFill>
                    <a:latin typeface="Bahnschrift" panose="020B0502040204020203" pitchFamily="34" charset="0"/>
                    <a:ea typeface="Aparajita" charset="0"/>
                    <a:cs typeface="Aparajita" charset="0"/>
                  </a:rPr>
                  <a:t>anti-αGal Abs</a:t>
                </a:r>
              </a:p>
            </p:txBody>
          </p:sp>
        </p:grpSp>
        <p:grpSp>
          <p:nvGrpSpPr>
            <p:cNvPr id="14" name="Grupo 13">
              <a:extLst>
                <a:ext uri="{FF2B5EF4-FFF2-40B4-BE49-F238E27FC236}">
                  <a16:creationId xmlns:a16="http://schemas.microsoft.com/office/drawing/2014/main" xmlns="" id="{CFA356E0-A99A-4BA2-91B6-045D9B6E1E03}"/>
                </a:ext>
              </a:extLst>
            </p:cNvPr>
            <p:cNvGrpSpPr/>
            <p:nvPr/>
          </p:nvGrpSpPr>
          <p:grpSpPr>
            <a:xfrm>
              <a:off x="4761185" y="3906869"/>
              <a:ext cx="1487979" cy="1125226"/>
              <a:chOff x="4898597" y="4019977"/>
              <a:chExt cx="1487979" cy="1125226"/>
            </a:xfrm>
          </p:grpSpPr>
          <p:pic>
            <p:nvPicPr>
              <p:cNvPr id="23573" name="Imagen 1"/>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7595" b="98734" l="0" r="90000">
                            <a14:foregroundMark x1="58333" y1="7595" x2="34167" y2="29747"/>
                            <a14:foregroundMark x1="22500" y1="47468" x2="37500" y2="13924"/>
                            <a14:foregroundMark x1="23333" y1="34810" x2="23333" y2="34810"/>
                            <a14:foregroundMark x1="18333" y1="33544" x2="18333" y2="33544"/>
                            <a14:foregroundMark x1="24167" y1="25316" x2="26667" y2="20253"/>
                            <a14:foregroundMark x1="24167" y1="27215" x2="22500" y2="34177"/>
                            <a14:foregroundMark x1="22500" y1="29747" x2="28333" y2="21519"/>
                            <a14:foregroundMark x1="23333" y1="29747" x2="24167" y2="56329"/>
                            <a14:foregroundMark x1="25833" y1="60759" x2="36667" y2="76582"/>
                            <a14:foregroundMark x1="32500" y1="78481" x2="40000" y2="95570"/>
                            <a14:foregroundMark x1="33333" y1="96835" x2="30000" y2="96835"/>
                            <a14:foregroundMark x1="12500" y1="95570" x2="14167" y2="82278"/>
                            <a14:foregroundMark x1="10833" y1="92405" x2="14167" y2="72152"/>
                            <a14:foregroundMark x1="17500" y1="82278" x2="27500" y2="61392"/>
                            <a14:foregroundMark x1="5000" y1="77848" x2="29167" y2="62658"/>
                            <a14:foregroundMark x1="11667" y1="82278" x2="5833" y2="96203"/>
                            <a14:foregroundMark x1="1667" y1="98734" x2="0" y2="86709"/>
                            <a14:foregroundMark x1="57500" y1="96835" x2="45833" y2="86709"/>
                            <a14:foregroundMark x1="53333" y1="86076" x2="49167" y2="79114"/>
                            <a14:foregroundMark x1="56667" y1="81013" x2="66667" y2="96835"/>
                            <a14:foregroundMark x1="85833" y1="37342" x2="82500" y2="25316"/>
                            <a14:foregroundMark x1="81667" y1="25316" x2="75000" y2="12658"/>
                            <a14:foregroundMark x1="75000" y1="13291" x2="62500" y2="11392"/>
                            <a14:foregroundMark x1="62500" y1="11392" x2="66667" y2="10759"/>
                            <a14:foregroundMark x1="82500" y1="15823" x2="82500" y2="15823"/>
                            <a14:foregroundMark x1="80000" y1="12658" x2="80000" y2="12658"/>
                            <a14:foregroundMark x1="67500" y1="10127" x2="67500" y2="10127"/>
                            <a14:foregroundMark x1="70000" y1="9494" x2="70000" y2="9494"/>
                            <a14:foregroundMark x1="24167" y1="29747" x2="27500" y2="24051"/>
                            <a14:foregroundMark x1="19167" y1="41772" x2="20833" y2="51899"/>
                          </a14:backgroundRemoval>
                        </a14:imgEffect>
                        <a14:imgEffect>
                          <a14:saturation sat="0"/>
                        </a14:imgEffect>
                      </a14:imgLayer>
                    </a14:imgProps>
                  </a:ext>
                </a:extLst>
              </a:blip>
              <a:srcRect/>
              <a:stretch>
                <a:fillRect/>
              </a:stretch>
            </p:blipFill>
            <p:spPr bwMode="auto">
              <a:xfrm>
                <a:off x="5415854" y="4019977"/>
                <a:ext cx="564779" cy="757495"/>
              </a:xfrm>
              <a:prstGeom prst="rect">
                <a:avLst/>
              </a:prstGeom>
              <a:noFill/>
              <a:ln w="9525">
                <a:noFill/>
                <a:miter lim="800000"/>
                <a:headEnd/>
                <a:tailEnd/>
              </a:ln>
            </p:spPr>
          </p:pic>
          <p:sp>
            <p:nvSpPr>
              <p:cNvPr id="23574" name="Quad Arrow 28"/>
              <p:cNvSpPr txBox="1">
                <a:spLocks noChangeArrowheads="1"/>
              </p:cNvSpPr>
              <p:nvPr/>
            </p:nvSpPr>
            <p:spPr bwMode="auto">
              <a:xfrm>
                <a:off x="4898597" y="4716579"/>
                <a:ext cx="1487979" cy="428624"/>
              </a:xfrm>
              <a:prstGeom prst="rect">
                <a:avLst/>
              </a:prstGeom>
              <a:noFill/>
              <a:ln w="9525">
                <a:noFill/>
                <a:miter lim="800000"/>
                <a:headEnd/>
                <a:tailEnd/>
              </a:ln>
            </p:spPr>
            <p:txBody>
              <a:bodyPr>
                <a:prstTxWarp prst="textNoShape">
                  <a:avLst/>
                </a:prstTxWarp>
              </a:bodyPr>
              <a:lstStyle/>
              <a:p>
                <a:pPr algn="ctr" eaLnBrk="1" hangingPunct="1"/>
                <a:r>
                  <a:rPr lang="en-US" altLang="zh-CN" sz="1100" dirty="0">
                    <a:solidFill>
                      <a:schemeClr val="tx2"/>
                    </a:solidFill>
                    <a:latin typeface="Bahnschrift" panose="020B0502040204020203" pitchFamily="34" charset="0"/>
                  </a:rPr>
                  <a:t>Bonaventura </a:t>
                </a:r>
                <a:r>
                  <a:rPr lang="en-US" altLang="zh-CN" sz="1100" dirty="0" err="1">
                    <a:solidFill>
                      <a:schemeClr val="tx2"/>
                    </a:solidFill>
                    <a:latin typeface="Bahnschrift" panose="020B0502040204020203" pitchFamily="34" charset="0"/>
                  </a:rPr>
                  <a:t>Clotet</a:t>
                </a:r>
                <a:endParaRPr lang="es-ES" sz="1100" dirty="0">
                  <a:solidFill>
                    <a:schemeClr val="tx2"/>
                  </a:solidFill>
                  <a:latin typeface="Bahnschrift" panose="020B0502040204020203" pitchFamily="34" charset="0"/>
                  <a:ea typeface="Aparajita" charset="0"/>
                  <a:cs typeface="Aparajita" charset="0"/>
                </a:endParaRPr>
              </a:p>
              <a:p>
                <a:pPr algn="ctr" eaLnBrk="1" hangingPunct="1"/>
                <a:r>
                  <a:rPr lang="es-ES" sz="1100" dirty="0">
                    <a:solidFill>
                      <a:schemeClr val="tx2"/>
                    </a:solidFill>
                    <a:latin typeface="Bahnschrift" panose="020B0502040204020203" pitchFamily="34" charset="0"/>
                    <a:ea typeface="Aparajita" charset="0"/>
                    <a:cs typeface="Aparajita" charset="0"/>
                  </a:rPr>
                  <a:t> </a:t>
                </a:r>
                <a:r>
                  <a:rPr lang="es-ES" sz="1100" dirty="0" err="1">
                    <a:solidFill>
                      <a:schemeClr val="tx2"/>
                    </a:solidFill>
                    <a:latin typeface="Bahnschrift" panose="020B0502040204020203" pitchFamily="34" charset="0"/>
                    <a:ea typeface="Aparajita" charset="0"/>
                    <a:cs typeface="Aparajita" charset="0"/>
                  </a:rPr>
                  <a:t>Spain</a:t>
                </a:r>
                <a:endParaRPr lang="es-ES" sz="1100" dirty="0">
                  <a:solidFill>
                    <a:schemeClr val="tx2"/>
                  </a:solidFill>
                  <a:latin typeface="Bahnschrift" panose="020B0502040204020203" pitchFamily="34" charset="0"/>
                  <a:ea typeface="Aparajita" charset="0"/>
                  <a:cs typeface="Aparajita" charset="0"/>
                </a:endParaRPr>
              </a:p>
              <a:p>
                <a:pPr algn="ctr" eaLnBrk="1" hangingPunct="1"/>
                <a:r>
                  <a:rPr lang="en-US" sz="1100" b="1" dirty="0">
                    <a:solidFill>
                      <a:schemeClr val="tx2"/>
                    </a:solidFill>
                    <a:latin typeface="Bahnschrift" panose="020B0502040204020203" pitchFamily="34" charset="0"/>
                    <a:ea typeface="Aparajita" charset="0"/>
                    <a:cs typeface="Aparajita" charset="0"/>
                  </a:rPr>
                  <a:t>Infectious Diseases</a:t>
                </a:r>
                <a:endParaRPr lang="es-ES" sz="1100" b="1" dirty="0">
                  <a:solidFill>
                    <a:schemeClr val="tx2"/>
                  </a:solidFill>
                  <a:latin typeface="Bahnschrift" panose="020B0502040204020203" pitchFamily="34" charset="0"/>
                  <a:ea typeface="Aparajita" charset="0"/>
                  <a:cs typeface="Aparajita" charset="0"/>
                </a:endParaRPr>
              </a:p>
            </p:txBody>
          </p:sp>
        </p:grpSp>
        <p:grpSp>
          <p:nvGrpSpPr>
            <p:cNvPr id="12" name="Grupo 11">
              <a:extLst>
                <a:ext uri="{FF2B5EF4-FFF2-40B4-BE49-F238E27FC236}">
                  <a16:creationId xmlns:a16="http://schemas.microsoft.com/office/drawing/2014/main" xmlns="" id="{B5B10C43-3C4F-4E2C-B8A6-91EAE283DFB4}"/>
                </a:ext>
              </a:extLst>
            </p:cNvPr>
            <p:cNvGrpSpPr/>
            <p:nvPr/>
          </p:nvGrpSpPr>
          <p:grpSpPr>
            <a:xfrm>
              <a:off x="5505975" y="2638722"/>
              <a:ext cx="1329473" cy="1145953"/>
              <a:chOff x="5717039" y="2620247"/>
              <a:chExt cx="1329473" cy="1145953"/>
            </a:xfrm>
          </p:grpSpPr>
          <p:pic>
            <p:nvPicPr>
              <p:cNvPr id="23575" name="Imagen 3"/>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3721" b="99535" l="6250" r="76786">
                            <a14:foregroundMark x1="64286" y1="11163" x2="27679" y2="17209"/>
                            <a14:foregroundMark x1="32143" y1="9767" x2="60714" y2="8837"/>
                            <a14:foregroundMark x1="70089" y1="13953" x2="71875" y2="19535"/>
                            <a14:foregroundMark x1="50893" y1="6977" x2="39732" y2="3721"/>
                            <a14:foregroundMark x1="66071" y1="47907" x2="49107" y2="74884"/>
                            <a14:foregroundMark x1="70089" y1="53488" x2="75000" y2="77674"/>
                            <a14:foregroundMark x1="69643" y1="75814" x2="41071" y2="88837"/>
                            <a14:foregroundMark x1="29464" y1="68372" x2="6250" y2="98140"/>
                            <a14:foregroundMark x1="15625" y1="99535" x2="41071" y2="80930"/>
                            <a14:foregroundMark x1="46429" y1="76279" x2="55804" y2="93953"/>
                            <a14:foregroundMark x1="59821" y1="89767" x2="63393" y2="97674"/>
                            <a14:foregroundMark x1="42411" y1="97209" x2="29464" y2="89767"/>
                            <a14:foregroundMark x1="29018" y1="83256" x2="21875" y2="86047"/>
                            <a14:foregroundMark x1="70982" y1="82326" x2="70982" y2="82326"/>
                          </a14:backgroundRemoval>
                        </a14:imgEffect>
                        <a14:imgEffect>
                          <a14:saturation sat="0"/>
                        </a14:imgEffect>
                      </a14:imgLayer>
                    </a14:imgProps>
                  </a:ext>
                </a:extLst>
              </a:blip>
              <a:srcRect l="7399" r="15234"/>
              <a:stretch>
                <a:fillRect/>
              </a:stretch>
            </p:blipFill>
            <p:spPr bwMode="auto">
              <a:xfrm>
                <a:off x="6122975" y="2620247"/>
                <a:ext cx="564780" cy="721235"/>
              </a:xfrm>
              <a:prstGeom prst="rect">
                <a:avLst/>
              </a:prstGeom>
              <a:noFill/>
              <a:ln w="9525">
                <a:noFill/>
                <a:miter lim="800000"/>
                <a:headEnd/>
                <a:tailEnd/>
              </a:ln>
            </p:spPr>
          </p:pic>
          <p:sp>
            <p:nvSpPr>
              <p:cNvPr id="23576" name="Quad Arrow 28"/>
              <p:cNvSpPr txBox="1">
                <a:spLocks noChangeArrowheads="1"/>
              </p:cNvSpPr>
              <p:nvPr/>
            </p:nvSpPr>
            <p:spPr bwMode="auto">
              <a:xfrm>
                <a:off x="5717039" y="3285122"/>
                <a:ext cx="1329473" cy="481078"/>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dirty="0">
                    <a:solidFill>
                      <a:schemeClr val="tx2"/>
                    </a:solidFill>
                    <a:latin typeface="Bahnschrift" panose="020B0502040204020203" pitchFamily="34" charset="0"/>
                    <a:ea typeface="Aparajita" charset="0"/>
                    <a:cs typeface="Aparajita" charset="0"/>
                  </a:rPr>
                  <a:t>Nicolai Bovin, </a:t>
                </a:r>
              </a:p>
              <a:p>
                <a:pPr algn="ctr" eaLnBrk="1" hangingPunct="1">
                  <a:buFont typeface="Arial" pitchFamily="4" charset="0"/>
                  <a:buNone/>
                </a:pPr>
                <a:r>
                  <a:rPr lang="es-ES" sz="1100" dirty="0" err="1">
                    <a:solidFill>
                      <a:schemeClr val="tx2"/>
                    </a:solidFill>
                    <a:latin typeface="Bahnschrift" panose="020B0502040204020203" pitchFamily="34" charset="0"/>
                    <a:ea typeface="Aparajita" charset="0"/>
                    <a:cs typeface="Aparajita" charset="0"/>
                  </a:rPr>
                  <a:t>Russia</a:t>
                </a:r>
                <a:endParaRPr lang="es-ES" sz="1100" dirty="0">
                  <a:solidFill>
                    <a:schemeClr val="tx2"/>
                  </a:solidFill>
                  <a:latin typeface="Bahnschrift" panose="020B0502040204020203" pitchFamily="34" charset="0"/>
                  <a:ea typeface="Aparajita" charset="0"/>
                  <a:cs typeface="Aparajita" charset="0"/>
                </a:endParaRPr>
              </a:p>
              <a:p>
                <a:pPr algn="ctr" eaLnBrk="1" hangingPunct="1">
                  <a:buFont typeface="Arial" pitchFamily="4" charset="0"/>
                  <a:buNone/>
                </a:pPr>
                <a:r>
                  <a:rPr lang="en-US" sz="1100" b="1" dirty="0" err="1">
                    <a:solidFill>
                      <a:schemeClr val="tx2"/>
                    </a:solidFill>
                    <a:latin typeface="Bahnschrift" panose="020B0502040204020203" pitchFamily="34" charset="0"/>
                    <a:ea typeface="Aparajita" charset="0"/>
                    <a:cs typeface="Aparajita" charset="0"/>
                  </a:rPr>
                  <a:t>Glycomics</a:t>
                </a:r>
                <a:endParaRPr lang="es-ES" sz="1100" b="1" dirty="0">
                  <a:solidFill>
                    <a:schemeClr val="tx2"/>
                  </a:solidFill>
                  <a:latin typeface="Bahnschrift" panose="020B0502040204020203" pitchFamily="34" charset="0"/>
                  <a:ea typeface="Aparajita" charset="0"/>
                  <a:cs typeface="Aparajita" charset="0"/>
                </a:endParaRPr>
              </a:p>
            </p:txBody>
          </p:sp>
        </p:grpSp>
        <p:grpSp>
          <p:nvGrpSpPr>
            <p:cNvPr id="13" name="Grupo 12">
              <a:extLst>
                <a:ext uri="{FF2B5EF4-FFF2-40B4-BE49-F238E27FC236}">
                  <a16:creationId xmlns:a16="http://schemas.microsoft.com/office/drawing/2014/main" xmlns="" id="{20B295AB-AE5A-4446-B58E-F9BADDC2B423}"/>
                </a:ext>
              </a:extLst>
            </p:cNvPr>
            <p:cNvGrpSpPr/>
            <p:nvPr/>
          </p:nvGrpSpPr>
          <p:grpSpPr>
            <a:xfrm>
              <a:off x="6828604" y="2638722"/>
              <a:ext cx="1067920" cy="1261918"/>
              <a:chOff x="7266441" y="2637732"/>
              <a:chExt cx="1067920" cy="1261918"/>
            </a:xfrm>
          </p:grpSpPr>
          <p:pic>
            <p:nvPicPr>
              <p:cNvPr id="23577" name="38 Imagen" descr="Rafael Cantó 2.jpg"/>
              <p:cNvPicPr>
                <a:picLocks noChangeAspect="1"/>
              </p:cNvPicPr>
              <p:nvPr/>
            </p:nvPicPr>
            <p:blipFill>
              <a:blip r:embed="rId11" cstate="print">
                <a:extLst>
                  <a:ext uri="{BEBA8EAE-BF5A-486C-A8C5-ECC9F3942E4B}">
                    <a14:imgProps xmlns:a14="http://schemas.microsoft.com/office/drawing/2010/main">
                      <a14:imgLayer r:embed="rId12">
                        <a14:imgEffect>
                          <a14:backgroundRemoval t="6870" b="93130" l="0" r="98438">
                            <a14:foregroundMark x1="74479" y1="82443" x2="41667" y2="88550"/>
                            <a14:foregroundMark x1="39583" y1="83206" x2="521" y2="93893"/>
                            <a14:foregroundMark x1="10417" y1="90840" x2="39063" y2="84351"/>
                            <a14:foregroundMark x1="31771" y1="81679" x2="3125" y2="90458"/>
                            <a14:foregroundMark x1="7813" y1="88168" x2="34896" y2="77863"/>
                            <a14:foregroundMark x1="30729" y1="75191" x2="0" y2="88931"/>
                            <a14:foregroundMark x1="5208" y1="85115" x2="34896" y2="72901"/>
                            <a14:foregroundMark x1="28125" y1="89313" x2="89063" y2="88550"/>
                            <a14:foregroundMark x1="89063" y1="88550" x2="99479" y2="91221"/>
                            <a14:foregroundMark x1="98958" y1="86641" x2="73438" y2="72901"/>
                            <a14:foregroundMark x1="74479" y1="68321" x2="99479" y2="82443"/>
                            <a14:foregroundMark x1="88021" y1="91603" x2="521" y2="92366"/>
                            <a14:foregroundMark x1="16667" y1="90840" x2="98958" y2="90840"/>
                            <a14:foregroundMark x1="88021" y1="91221" x2="36458" y2="92366"/>
                            <a14:foregroundMark x1="25521" y1="92366" x2="8333" y2="93511"/>
                            <a14:foregroundMark x1="32292" y1="93511" x2="19271" y2="93511"/>
                            <a14:foregroundMark x1="64063" y1="8397" x2="33333" y2="8015"/>
                            <a14:foregroundMark x1="60417" y1="6870" x2="60417" y2="6870"/>
                          </a14:backgroundRemoval>
                        </a14:imgEffect>
                        <a14:imgEffect>
                          <a14:saturation sat="0"/>
                        </a14:imgEffect>
                      </a14:imgLayer>
                    </a14:imgProps>
                  </a:ext>
                </a:extLst>
              </a:blip>
              <a:srcRect b="6493"/>
              <a:stretch>
                <a:fillRect/>
              </a:stretch>
            </p:blipFill>
            <p:spPr bwMode="auto">
              <a:xfrm>
                <a:off x="7489023" y="2637732"/>
                <a:ext cx="573392" cy="731654"/>
              </a:xfrm>
              <a:prstGeom prst="rect">
                <a:avLst/>
              </a:prstGeom>
              <a:noFill/>
              <a:ln w="9525">
                <a:noFill/>
                <a:miter lim="800000"/>
                <a:headEnd/>
                <a:tailEnd/>
              </a:ln>
            </p:spPr>
          </p:pic>
          <p:sp>
            <p:nvSpPr>
              <p:cNvPr id="23578" name="39 CuadroTexto"/>
              <p:cNvSpPr txBox="1">
                <a:spLocks noChangeArrowheads="1"/>
              </p:cNvSpPr>
              <p:nvPr/>
            </p:nvSpPr>
            <p:spPr bwMode="auto">
              <a:xfrm>
                <a:off x="7266441" y="3299486"/>
                <a:ext cx="1067920" cy="600164"/>
              </a:xfrm>
              <a:prstGeom prst="rect">
                <a:avLst/>
              </a:prstGeom>
              <a:noFill/>
              <a:ln w="9525">
                <a:noFill/>
                <a:miter lim="800000"/>
                <a:headEnd/>
                <a:tailEnd/>
              </a:ln>
            </p:spPr>
            <p:txBody>
              <a:bodyPr wrap="none">
                <a:prstTxWarp prst="textNoShape">
                  <a:avLst/>
                </a:prstTxWarp>
                <a:spAutoFit/>
              </a:bodyPr>
              <a:lstStyle/>
              <a:p>
                <a:pPr algn="ctr" eaLnBrk="1" hangingPunct="1"/>
                <a:r>
                  <a:rPr lang="ca-ES" sz="1100" dirty="0">
                    <a:solidFill>
                      <a:schemeClr val="tx2"/>
                    </a:solidFill>
                    <a:latin typeface="Bahnschrift" panose="020B0502040204020203" pitchFamily="34" charset="0"/>
                  </a:rPr>
                  <a:t>Rafael </a:t>
                </a:r>
                <a:r>
                  <a:rPr lang="ca-ES" sz="1100" dirty="0" err="1">
                    <a:solidFill>
                      <a:schemeClr val="tx2"/>
                    </a:solidFill>
                    <a:latin typeface="Bahnschrift" panose="020B0502040204020203" pitchFamily="34" charset="0"/>
                  </a:rPr>
                  <a:t>Cantón</a:t>
                </a:r>
                <a:endParaRPr lang="ca-ES" sz="1100" dirty="0">
                  <a:solidFill>
                    <a:schemeClr val="tx2"/>
                  </a:solidFill>
                  <a:latin typeface="Bahnschrift" panose="020B0502040204020203" pitchFamily="34" charset="0"/>
                </a:endParaRPr>
              </a:p>
              <a:p>
                <a:pPr algn="ctr" eaLnBrk="1" hangingPunct="1"/>
                <a:r>
                  <a:rPr lang="ca-ES" sz="1100" dirty="0">
                    <a:solidFill>
                      <a:schemeClr val="tx2"/>
                    </a:solidFill>
                    <a:latin typeface="Bahnschrift" panose="020B0502040204020203" pitchFamily="34" charset="0"/>
                  </a:rPr>
                  <a:t> Spain</a:t>
                </a:r>
              </a:p>
              <a:p>
                <a:pPr algn="ctr" eaLnBrk="1" hangingPunct="1"/>
                <a:r>
                  <a:rPr lang="es-ES" sz="1100" b="1" dirty="0">
                    <a:solidFill>
                      <a:schemeClr val="tx2"/>
                    </a:solidFill>
                    <a:latin typeface="Bahnschrift" panose="020B0502040204020203" pitchFamily="34" charset="0"/>
                  </a:rPr>
                  <a:t>AMR</a:t>
                </a:r>
                <a:endParaRPr lang="ca-ES" sz="1100" b="1" dirty="0">
                  <a:solidFill>
                    <a:schemeClr val="tx2"/>
                  </a:solidFill>
                  <a:latin typeface="Bahnschrift" panose="020B0502040204020203" pitchFamily="34" charset="0"/>
                </a:endParaRPr>
              </a:p>
            </p:txBody>
          </p:sp>
        </p:grpSp>
        <p:grpSp>
          <p:nvGrpSpPr>
            <p:cNvPr id="15" name="Grupo 14">
              <a:extLst>
                <a:ext uri="{FF2B5EF4-FFF2-40B4-BE49-F238E27FC236}">
                  <a16:creationId xmlns:a16="http://schemas.microsoft.com/office/drawing/2014/main" xmlns="" id="{6D29064C-AB35-4918-A77C-CF6ACCA229C3}"/>
                </a:ext>
              </a:extLst>
            </p:cNvPr>
            <p:cNvGrpSpPr/>
            <p:nvPr/>
          </p:nvGrpSpPr>
          <p:grpSpPr>
            <a:xfrm>
              <a:off x="6190257" y="3911498"/>
              <a:ext cx="1463126" cy="1290124"/>
              <a:chOff x="6668907" y="3997569"/>
              <a:chExt cx="1463126" cy="1290124"/>
            </a:xfrm>
          </p:grpSpPr>
          <p:pic>
            <p:nvPicPr>
              <p:cNvPr id="78" name="41 Imagen" descr="Suresh Mahalingam.jpg">
                <a:extLst>
                  <a:ext uri="{FF2B5EF4-FFF2-40B4-BE49-F238E27FC236}">
                    <a16:creationId xmlns:a16="http://schemas.microsoft.com/office/drawing/2014/main" xmlns="" id="{D963CCEB-7911-43F7-8432-B7E0B8F7B13D}"/>
                  </a:ext>
                </a:extLst>
              </p:cNvPr>
              <p:cNvPicPr>
                <a:picLocks noChangeAspect="1"/>
              </p:cNvPicPr>
              <p:nvPr/>
            </p:nvPicPr>
            <p:blipFill>
              <a:blip r:embed="rId13" cstate="print">
                <a:extLst>
                  <a:ext uri="{BEBA8EAE-BF5A-486C-A8C5-ECC9F3942E4B}">
                    <a14:imgProps xmlns:a14="http://schemas.microsoft.com/office/drawing/2010/main">
                      <a14:imgLayer r:embed="rId14">
                        <a14:imgEffect>
                          <a14:backgroundRemoval t="3500" b="99500" l="8000" r="89000">
                            <a14:foregroundMark x1="39500" y1="63500" x2="49000" y2="73000"/>
                            <a14:foregroundMark x1="31500" y1="88000" x2="24500" y2="99500"/>
                            <a14:foregroundMark x1="33500" y1="98500" x2="59000" y2="97500"/>
                            <a14:foregroundMark x1="73000" y1="43000" x2="56500" y2="15000"/>
                            <a14:foregroundMark x1="55500" y1="12500" x2="38347" y2="11770"/>
                            <a14:foregroundMark x1="36500" y1="13000" x2="68500" y2="19000"/>
                            <a14:foregroundMark x1="72500" y1="23500" x2="43252" y2="8876"/>
                            <a14:foregroundMark x1="35500" y1="13500" x2="16000" y2="27500"/>
                            <a14:foregroundMark x1="20500" y1="20500" x2="20000" y2="51500"/>
                            <a14:foregroundMark x1="20500" y1="52000" x2="24000" y2="65000"/>
                            <a14:foregroundMark x1="72000" y1="96500" x2="75500" y2="87000"/>
                            <a14:foregroundMark x1="77000" y1="90000" x2="59500" y2="86500"/>
                            <a14:foregroundMark x1="80500" y1="94000" x2="71000" y2="79000"/>
                            <a14:foregroundMark x1="76500" y1="83500" x2="83000" y2="90500"/>
                            <a14:foregroundMark x1="83500" y1="87500" x2="85500" y2="99000"/>
                            <a14:foregroundMark x1="89000" y1="97500" x2="87000" y2="89000"/>
                            <a14:foregroundMark x1="62000" y1="97000" x2="23500" y2="99500"/>
                            <a14:foregroundMark x1="22000" y1="21000" x2="29000" y2="12500"/>
                            <a14:foregroundMark x1="58500" y1="14000" x2="47000" y2="9000"/>
                            <a14:backgroundMark x1="23000" y1="5000" x2="44742" y2="4527"/>
                            <a14:backgroundMark x1="53000" y1="3000" x2="53000" y2="3000"/>
                            <a14:backgroundMark x1="3500" y1="15500" x2="3500" y2="15500"/>
                            <a14:backgroundMark x1="3500" y1="15500" x2="3500" y2="15500"/>
                            <a14:backgroundMark x1="4000" y1="16500" x2="4000" y2="16500"/>
                            <a14:backgroundMark x1="7000" y1="17500" x2="7000" y2="17500"/>
                            <a14:backgroundMark x1="6500" y1="16500" x2="5500" y2="19000"/>
                            <a14:backgroundMark x1="6500" y1="14500" x2="5000" y2="36000"/>
                            <a14:backgroundMark x1="8500" y1="15500" x2="8500" y2="15500"/>
                            <a14:backgroundMark x1="8000" y1="16000" x2="2000" y2="15500"/>
                            <a14:backgroundMark x1="11000" y1="17000" x2="18000" y2="14000"/>
                          </a14:backgroundRemoval>
                        </a14:imgEffect>
                        <a14:imgEffect>
                          <a14:saturation sat="0"/>
                        </a14:imgEffect>
                      </a14:imgLayer>
                    </a14:imgProps>
                  </a:ext>
                </a:extLst>
              </a:blip>
              <a:srcRect l="11339" r="11339"/>
              <a:stretch>
                <a:fillRect/>
              </a:stretch>
            </p:blipFill>
            <p:spPr>
              <a:xfrm>
                <a:off x="7068481" y="3997569"/>
                <a:ext cx="591599" cy="765096"/>
              </a:xfrm>
              <a:prstGeom prst="rect">
                <a:avLst/>
              </a:prstGeom>
            </p:spPr>
          </p:pic>
          <p:sp>
            <p:nvSpPr>
              <p:cNvPr id="79" name="39 CuadroTexto">
                <a:extLst>
                  <a:ext uri="{FF2B5EF4-FFF2-40B4-BE49-F238E27FC236}">
                    <a16:creationId xmlns:a16="http://schemas.microsoft.com/office/drawing/2014/main" xmlns="" id="{5ECF46B6-71A3-4E45-B502-42061D81EFAC}"/>
                  </a:ext>
                </a:extLst>
              </p:cNvPr>
              <p:cNvSpPr txBox="1">
                <a:spLocks noChangeArrowheads="1"/>
              </p:cNvSpPr>
              <p:nvPr/>
            </p:nvSpPr>
            <p:spPr bwMode="auto">
              <a:xfrm>
                <a:off x="6668907" y="4687529"/>
                <a:ext cx="1463126" cy="600164"/>
              </a:xfrm>
              <a:prstGeom prst="rect">
                <a:avLst/>
              </a:prstGeom>
              <a:noFill/>
              <a:ln w="9525">
                <a:noFill/>
                <a:miter lim="800000"/>
                <a:headEnd/>
                <a:tailEnd/>
              </a:ln>
            </p:spPr>
            <p:txBody>
              <a:bodyPr wrap="square">
                <a:prstTxWarp prst="textNoShape">
                  <a:avLst/>
                </a:prstTxWarp>
                <a:spAutoFit/>
              </a:bodyPr>
              <a:lstStyle/>
              <a:p>
                <a:pPr algn="ctr" eaLnBrk="1" hangingPunct="1"/>
                <a:r>
                  <a:rPr lang="ca-ES" sz="1100" dirty="0" err="1">
                    <a:solidFill>
                      <a:schemeClr val="tx2"/>
                    </a:solidFill>
                    <a:latin typeface="Bahnschrift" panose="020B0502040204020203" pitchFamily="34" charset="0"/>
                  </a:rPr>
                  <a:t>Suresh</a:t>
                </a:r>
                <a:r>
                  <a:rPr lang="ca-ES" sz="1100" dirty="0">
                    <a:solidFill>
                      <a:schemeClr val="tx2"/>
                    </a:solidFill>
                    <a:latin typeface="Bahnschrift" panose="020B0502040204020203" pitchFamily="34" charset="0"/>
                  </a:rPr>
                  <a:t> </a:t>
                </a:r>
                <a:r>
                  <a:rPr lang="ca-ES" sz="1100" dirty="0" err="1">
                    <a:solidFill>
                      <a:schemeClr val="tx2"/>
                    </a:solidFill>
                    <a:latin typeface="Bahnschrift" panose="020B0502040204020203" pitchFamily="34" charset="0"/>
                  </a:rPr>
                  <a:t>Mahalingam</a:t>
                </a:r>
                <a:r>
                  <a:rPr lang="ca-ES" sz="1100" dirty="0">
                    <a:solidFill>
                      <a:schemeClr val="tx2"/>
                    </a:solidFill>
                    <a:latin typeface="Bahnschrift" panose="020B0502040204020203" pitchFamily="34" charset="0"/>
                  </a:rPr>
                  <a:t> Australia</a:t>
                </a:r>
              </a:p>
              <a:p>
                <a:pPr algn="ctr" eaLnBrk="1" hangingPunct="1"/>
                <a:r>
                  <a:rPr lang="es-ES" sz="1100" b="1" dirty="0">
                    <a:solidFill>
                      <a:schemeClr val="tx2"/>
                    </a:solidFill>
                    <a:latin typeface="Bahnschrift" panose="020B0502040204020203" pitchFamily="34" charset="0"/>
                  </a:rPr>
                  <a:t>ADE of </a:t>
                </a:r>
                <a:r>
                  <a:rPr lang="es-ES" sz="1100" b="1" dirty="0" err="1">
                    <a:solidFill>
                      <a:schemeClr val="tx2"/>
                    </a:solidFill>
                    <a:latin typeface="Bahnschrift" panose="020B0502040204020203" pitchFamily="34" charset="0"/>
                  </a:rPr>
                  <a:t>infection</a:t>
                </a:r>
                <a:endParaRPr lang="ca-ES" sz="1100" b="1" dirty="0">
                  <a:solidFill>
                    <a:schemeClr val="tx2"/>
                  </a:solidFill>
                  <a:latin typeface="Bahnschrift" panose="020B0502040204020203" pitchFamily="34" charset="0"/>
                </a:endParaRPr>
              </a:p>
            </p:txBody>
          </p:sp>
        </p:grpSp>
        <p:sp>
          <p:nvSpPr>
            <p:cNvPr id="47" name="Quad Arrow 28">
              <a:extLst>
                <a:ext uri="{FF2B5EF4-FFF2-40B4-BE49-F238E27FC236}">
                  <a16:creationId xmlns:a16="http://schemas.microsoft.com/office/drawing/2014/main" xmlns="" id="{0E1A6CA9-1E62-4A9D-BA84-E8D103F9D6AC}"/>
                </a:ext>
              </a:extLst>
            </p:cNvPr>
            <p:cNvSpPr txBox="1">
              <a:spLocks noChangeArrowheads="1"/>
            </p:cNvSpPr>
            <p:nvPr/>
          </p:nvSpPr>
          <p:spPr bwMode="auto">
            <a:xfrm>
              <a:off x="4662149" y="2209535"/>
              <a:ext cx="3354699" cy="35057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600" b="1" dirty="0">
                  <a:solidFill>
                    <a:srgbClr val="9E3265"/>
                  </a:solidFill>
                  <a:latin typeface="Bahnschrift" panose="020B0502040204020203" pitchFamily="34" charset="0"/>
                  <a:ea typeface="Aparajita" charset="0"/>
                  <a:cs typeface="Aparajita" charset="0"/>
                </a:rPr>
                <a:t>SCIENTIFIC ADVISORY BOARD</a:t>
              </a:r>
            </a:p>
          </p:txBody>
        </p:sp>
      </p:grpSp>
      <p:sp>
        <p:nvSpPr>
          <p:cNvPr id="56" name="CuadroTexto 55">
            <a:extLst>
              <a:ext uri="{FF2B5EF4-FFF2-40B4-BE49-F238E27FC236}">
                <a16:creationId xmlns:a16="http://schemas.microsoft.com/office/drawing/2014/main" xmlns="" id="{F23544D7-440C-4B3C-A333-800C4A90FFA5}"/>
              </a:ext>
            </a:extLst>
          </p:cNvPr>
          <p:cNvSpPr txBox="1"/>
          <p:nvPr/>
        </p:nvSpPr>
        <p:spPr>
          <a:xfrm>
            <a:off x="-24680" y="-33674"/>
            <a:ext cx="12219432" cy="72000"/>
          </a:xfrm>
          <a:prstGeom prst="rect">
            <a:avLst/>
          </a:prstGeom>
          <a:solidFill>
            <a:srgbClr val="1585AD"/>
          </a:solidFill>
          <a:ln>
            <a:noFill/>
          </a:ln>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nvGrpSpPr>
          <p:cNvPr id="55" name="Grupo 54">
            <a:extLst>
              <a:ext uri="{FF2B5EF4-FFF2-40B4-BE49-F238E27FC236}">
                <a16:creationId xmlns:a16="http://schemas.microsoft.com/office/drawing/2014/main" xmlns="" id="{87256C85-7968-4119-9475-B2AAAE06CAA5}"/>
              </a:ext>
            </a:extLst>
          </p:cNvPr>
          <p:cNvGrpSpPr/>
          <p:nvPr/>
        </p:nvGrpSpPr>
        <p:grpSpPr>
          <a:xfrm>
            <a:off x="-18288" y="6283766"/>
            <a:ext cx="12219432" cy="590373"/>
            <a:chOff x="-18288" y="6283766"/>
            <a:chExt cx="12219432" cy="590373"/>
          </a:xfrm>
        </p:grpSpPr>
        <p:pic>
          <p:nvPicPr>
            <p:cNvPr id="38" name="Imagen 37">
              <a:extLst>
                <a:ext uri="{FF2B5EF4-FFF2-40B4-BE49-F238E27FC236}">
                  <a16:creationId xmlns:a16="http://schemas.microsoft.com/office/drawing/2014/main" xmlns="" id="{3125ADE2-35DC-480F-8EAD-77B78017AD5F}"/>
                </a:ext>
              </a:extLst>
            </p:cNvPr>
            <p:cNvPicPr>
              <a:picLocks noChangeAspect="1"/>
            </p:cNvPicPr>
            <p:nvPr/>
          </p:nvPicPr>
          <p:blipFill>
            <a:blip r:embed="rId15" cstate="screen">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7033" y="6450697"/>
              <a:ext cx="568912" cy="299465"/>
            </a:xfrm>
            <a:prstGeom prst="rect">
              <a:avLst/>
            </a:prstGeom>
          </p:spPr>
        </p:pic>
        <p:pic>
          <p:nvPicPr>
            <p:cNvPr id="10" name="Imagen 9">
              <a:extLst>
                <a:ext uri="{FF2B5EF4-FFF2-40B4-BE49-F238E27FC236}">
                  <a16:creationId xmlns:a16="http://schemas.microsoft.com/office/drawing/2014/main" xmlns="" id="{72BB0AD2-6FC9-4570-9CC5-8DD618EB0FC5}"/>
                </a:ext>
              </a:extLst>
            </p:cNvPr>
            <p:cNvPicPr>
              <a:picLocks noChangeAspect="1"/>
            </p:cNvPicPr>
            <p:nvPr/>
          </p:nvPicPr>
          <p:blipFill>
            <a:blip r:embed="rId16" cstate="screen">
              <a:extLst>
                <a:ext uri="{28A0092B-C50C-407E-A947-70E740481C1C}">
                  <a14:useLocalDpi xmlns:a14="http://schemas.microsoft.com/office/drawing/2010/main" val="0"/>
                </a:ext>
              </a:extLst>
            </a:blip>
            <a:stretch>
              <a:fillRect/>
            </a:stretch>
          </p:blipFill>
          <p:spPr>
            <a:xfrm>
              <a:off x="4298805" y="6410096"/>
              <a:ext cx="563116" cy="380666"/>
            </a:xfrm>
            <a:prstGeom prst="rect">
              <a:avLst/>
            </a:prstGeom>
          </p:spPr>
        </p:pic>
        <p:pic>
          <p:nvPicPr>
            <p:cNvPr id="41" name="Imagen 40" descr="Imagen que contiene computadora&#10;&#10;Descripción generada automáticamente">
              <a:extLst>
                <a:ext uri="{FF2B5EF4-FFF2-40B4-BE49-F238E27FC236}">
                  <a16:creationId xmlns:a16="http://schemas.microsoft.com/office/drawing/2014/main" xmlns="" id="{F47388F7-DBCA-4F8A-8C7E-D3A829627A8E}"/>
                </a:ext>
              </a:extLst>
            </p:cNvPr>
            <p:cNvPicPr>
              <a:picLocks noChangeAspect="1"/>
            </p:cNvPicPr>
            <p:nvPr/>
          </p:nvPicPr>
          <p:blipFill>
            <a:blip r:embed="rId17">
              <a:clrChange>
                <a:clrFrom>
                  <a:srgbClr val="FFFFFF"/>
                </a:clrFrom>
                <a:clrTo>
                  <a:srgbClr val="FFFFFF">
                    <a:alpha val="0"/>
                  </a:srgbClr>
                </a:clrTo>
              </a:clrChange>
            </a:blip>
            <a:stretch>
              <a:fillRect/>
            </a:stretch>
          </p:blipFill>
          <p:spPr>
            <a:xfrm>
              <a:off x="9357479" y="6326719"/>
              <a:ext cx="495332" cy="547420"/>
            </a:xfrm>
            <a:prstGeom prst="rect">
              <a:avLst/>
            </a:prstGeom>
          </p:spPr>
        </p:pic>
        <p:pic>
          <p:nvPicPr>
            <p:cNvPr id="43" name="Imagen 42">
              <a:extLst>
                <a:ext uri="{FF2B5EF4-FFF2-40B4-BE49-F238E27FC236}">
                  <a16:creationId xmlns:a16="http://schemas.microsoft.com/office/drawing/2014/main" xmlns="" id="{816F0690-821B-4B24-94A3-7E6C42073E1D}"/>
                </a:ext>
              </a:extLst>
            </p:cNvPr>
            <p:cNvPicPr>
              <a:picLocks noChangeAspect="1"/>
            </p:cNvPicPr>
            <p:nvPr/>
          </p:nvPicPr>
          <p:blipFill>
            <a:blip r:embed="rId18">
              <a:clrChange>
                <a:clrFrom>
                  <a:srgbClr val="FFFFFF"/>
                </a:clrFrom>
                <a:clrTo>
                  <a:srgbClr val="FFFFFF">
                    <a:alpha val="0"/>
                  </a:srgbClr>
                </a:clrTo>
              </a:clrChange>
            </a:blip>
            <a:stretch>
              <a:fillRect/>
            </a:stretch>
          </p:blipFill>
          <p:spPr>
            <a:xfrm>
              <a:off x="1272907" y="6335048"/>
              <a:ext cx="1098949" cy="530762"/>
            </a:xfrm>
            <a:prstGeom prst="rect">
              <a:avLst/>
            </a:prstGeom>
          </p:spPr>
        </p:pic>
        <p:pic>
          <p:nvPicPr>
            <p:cNvPr id="45" name="Imagen 44" descr="Imagen que contiene dibujo&#10;&#10;Descripción generada automáticamente">
              <a:extLst>
                <a:ext uri="{FF2B5EF4-FFF2-40B4-BE49-F238E27FC236}">
                  <a16:creationId xmlns:a16="http://schemas.microsoft.com/office/drawing/2014/main" xmlns="" id="{B750E070-3BBE-4055-A1EC-9853E549F77F}"/>
                </a:ext>
              </a:extLst>
            </p:cNvPr>
            <p:cNvPicPr>
              <a:picLocks noChangeAspect="1"/>
            </p:cNvPicPr>
            <p:nvPr/>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val="0"/>
                </a:ext>
              </a:extLst>
            </a:blip>
            <a:srcRect t="18943" b="24033"/>
            <a:stretch/>
          </p:blipFill>
          <p:spPr>
            <a:xfrm>
              <a:off x="5248883" y="6474782"/>
              <a:ext cx="1673524" cy="251294"/>
            </a:xfrm>
            <a:prstGeom prst="rect">
              <a:avLst/>
            </a:prstGeom>
          </p:spPr>
        </p:pic>
        <p:sp>
          <p:nvSpPr>
            <p:cNvPr id="62" name="CuadroTexto 61">
              <a:extLst>
                <a:ext uri="{FF2B5EF4-FFF2-40B4-BE49-F238E27FC236}">
                  <a16:creationId xmlns:a16="http://schemas.microsoft.com/office/drawing/2014/main" xmlns="" id="{A40998DD-852F-49A4-A068-5ED6C76BAE77}"/>
                </a:ext>
              </a:extLst>
            </p:cNvPr>
            <p:cNvSpPr txBox="1"/>
            <p:nvPr/>
          </p:nvSpPr>
          <p:spPr>
            <a:xfrm>
              <a:off x="-18288" y="6283766"/>
              <a:ext cx="12219432" cy="36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pic>
          <p:nvPicPr>
            <p:cNvPr id="28" name="Imagen 27" descr="Interfaz de usuario gráfica, Sitio web&#10;&#10;Descripción generada automáticamente">
              <a:extLst>
                <a:ext uri="{FF2B5EF4-FFF2-40B4-BE49-F238E27FC236}">
                  <a16:creationId xmlns:a16="http://schemas.microsoft.com/office/drawing/2014/main" xmlns="" id="{BB68F525-976E-4EB9-B87D-569172C894DD}"/>
                </a:ext>
              </a:extLst>
            </p:cNvPr>
            <p:cNvPicPr>
              <a:picLocks noChangeAspect="1"/>
            </p:cNvPicPr>
            <p:nvPr/>
          </p:nvPicPr>
          <p:blipFill>
            <a:blip r:embed="rId20" cstate="screen">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309369" y="6377222"/>
              <a:ext cx="1065308" cy="446415"/>
            </a:xfrm>
            <a:prstGeom prst="rect">
              <a:avLst/>
            </a:prstGeom>
          </p:spPr>
        </p:pic>
        <p:pic>
          <p:nvPicPr>
            <p:cNvPr id="30" name="Imagen 29" descr="Imagen que contiene Logotipo&#10;&#10;Descripción generada automáticamente">
              <a:extLst>
                <a:ext uri="{FF2B5EF4-FFF2-40B4-BE49-F238E27FC236}">
                  <a16:creationId xmlns:a16="http://schemas.microsoft.com/office/drawing/2014/main" xmlns="" id="{BB101FC4-B97B-44AE-AF44-2C28684E580A}"/>
                </a:ext>
              </a:extLst>
            </p:cNvPr>
            <p:cNvPicPr>
              <a:picLocks noChangeAspect="1"/>
            </p:cNvPicPr>
            <p:nvPr/>
          </p:nvPicPr>
          <p:blipFill rotWithShape="1">
            <a:blip r:embed="rId21" cstate="screen">
              <a:clrChange>
                <a:clrFrom>
                  <a:srgbClr val="FFFFFF"/>
                </a:clrFrom>
                <a:clrTo>
                  <a:srgbClr val="FFFFFF">
                    <a:alpha val="0"/>
                  </a:srgbClr>
                </a:clrTo>
              </a:clrChange>
              <a:extLst>
                <a:ext uri="{28A0092B-C50C-407E-A947-70E740481C1C}">
                  <a14:useLocalDpi xmlns:a14="http://schemas.microsoft.com/office/drawing/2010/main" val="0"/>
                </a:ext>
              </a:extLst>
            </a:blip>
            <a:srcRect t="32255" b="31375"/>
            <a:stretch/>
          </p:blipFill>
          <p:spPr>
            <a:xfrm>
              <a:off x="2758818" y="6495592"/>
              <a:ext cx="1153025" cy="209674"/>
            </a:xfrm>
            <a:prstGeom prst="rect">
              <a:avLst/>
            </a:prstGeom>
          </p:spPr>
        </p:pic>
        <p:pic>
          <p:nvPicPr>
            <p:cNvPr id="31" name="Picture 2" descr="Biocat | Biocat">
              <a:extLst>
                <a:ext uri="{FF2B5EF4-FFF2-40B4-BE49-F238E27FC236}">
                  <a16:creationId xmlns:a16="http://schemas.microsoft.com/office/drawing/2014/main" xmlns="" id="{F77FF72B-657B-4C26-85EA-EDA29408C47B}"/>
                </a:ext>
              </a:extLst>
            </p:cNvPr>
            <p:cNvPicPr>
              <a:picLocks noChangeAspect="1" noChangeArrowheads="1"/>
            </p:cNvPicPr>
            <p:nvPr/>
          </p:nvPicPr>
          <p:blipFill>
            <a:blip r:embed="rId22" cstate="screen">
              <a:extLst>
                <a:ext uri="{28A0092B-C50C-407E-A947-70E740481C1C}">
                  <a14:useLocalDpi xmlns:a14="http://schemas.microsoft.com/office/drawing/2010/main" val="0"/>
                </a:ext>
              </a:extLst>
            </a:blip>
            <a:srcRect/>
            <a:stretch>
              <a:fillRect/>
            </a:stretch>
          </p:blipFill>
          <p:spPr bwMode="auto">
            <a:xfrm>
              <a:off x="8761639" y="6495990"/>
              <a:ext cx="208878" cy="2088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sebio">
              <a:extLst>
                <a:ext uri="{FF2B5EF4-FFF2-40B4-BE49-F238E27FC236}">
                  <a16:creationId xmlns:a16="http://schemas.microsoft.com/office/drawing/2014/main" xmlns="" id="{8AEABDED-A522-4E45-95F5-5ADE600424B8}"/>
                </a:ext>
              </a:extLst>
            </p:cNvPr>
            <p:cNvPicPr>
              <a:picLocks noChangeAspect="1" noChangeArrowheads="1"/>
            </p:cNvPicPr>
            <p:nvPr/>
          </p:nvPicPr>
          <p:blipFill rotWithShape="1">
            <a:blip r:embed="rId23" cstate="screen">
              <a:clrChange>
                <a:clrFrom>
                  <a:srgbClr val="FEFEFE"/>
                </a:clrFrom>
                <a:clrTo>
                  <a:srgbClr val="FEFEFE">
                    <a:alpha val="0"/>
                  </a:srgbClr>
                </a:clrTo>
              </a:clrChange>
              <a:extLst>
                <a:ext uri="{28A0092B-C50C-407E-A947-70E740481C1C}">
                  <a14:useLocalDpi xmlns:a14="http://schemas.microsoft.com/office/drawing/2010/main" val="0"/>
                </a:ext>
              </a:extLst>
            </a:blip>
            <a:srcRect l="6397" t="7110" r="6727" b="7762"/>
            <a:stretch/>
          </p:blipFill>
          <p:spPr bwMode="auto">
            <a:xfrm>
              <a:off x="10239773" y="6473701"/>
              <a:ext cx="588254" cy="2534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2014 SGR | Intercultural Studies Group">
              <a:extLst>
                <a:ext uri="{FF2B5EF4-FFF2-40B4-BE49-F238E27FC236}">
                  <a16:creationId xmlns:a16="http://schemas.microsoft.com/office/drawing/2014/main" xmlns="" id="{B1C7125D-3C18-48F2-A2BB-A1CA8659BF48}"/>
                </a:ext>
              </a:extLst>
            </p:cNvPr>
            <p:cNvPicPr>
              <a:picLocks noChangeAspect="1" noChangeArrowheads="1"/>
            </p:cNvPicPr>
            <p:nvPr/>
          </p:nvPicPr>
          <p:blipFill>
            <a:blip r:embed="rId24" cstate="screen">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14989" y="6350761"/>
              <a:ext cx="732361" cy="49933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4" name="Grupo 53">
            <a:extLst>
              <a:ext uri="{FF2B5EF4-FFF2-40B4-BE49-F238E27FC236}">
                <a16:creationId xmlns:a16="http://schemas.microsoft.com/office/drawing/2014/main" xmlns="" id="{E01BF8A6-4CAD-4959-A4F8-710FB5734D1E}"/>
              </a:ext>
            </a:extLst>
          </p:cNvPr>
          <p:cNvGrpSpPr/>
          <p:nvPr/>
        </p:nvGrpSpPr>
        <p:grpSpPr>
          <a:xfrm>
            <a:off x="17103" y="2995115"/>
            <a:ext cx="3474440" cy="3277475"/>
            <a:chOff x="2571" y="2102728"/>
            <a:chExt cx="3474440" cy="3277475"/>
          </a:xfrm>
        </p:grpSpPr>
        <p:grpSp>
          <p:nvGrpSpPr>
            <p:cNvPr id="18" name="Grupo 17">
              <a:extLst>
                <a:ext uri="{FF2B5EF4-FFF2-40B4-BE49-F238E27FC236}">
                  <a16:creationId xmlns:a16="http://schemas.microsoft.com/office/drawing/2014/main" xmlns="" id="{40FA494D-D24F-407B-891B-4FD719708D7B}"/>
                </a:ext>
              </a:extLst>
            </p:cNvPr>
            <p:cNvGrpSpPr/>
            <p:nvPr/>
          </p:nvGrpSpPr>
          <p:grpSpPr>
            <a:xfrm>
              <a:off x="104804" y="2461330"/>
              <a:ext cx="3153091" cy="1252421"/>
              <a:chOff x="-282728" y="2575804"/>
              <a:chExt cx="3153091" cy="1252421"/>
            </a:xfrm>
          </p:grpSpPr>
          <p:sp>
            <p:nvSpPr>
              <p:cNvPr id="58" name="Quad Arrow 28">
                <a:extLst>
                  <a:ext uri="{FF2B5EF4-FFF2-40B4-BE49-F238E27FC236}">
                    <a16:creationId xmlns:a16="http://schemas.microsoft.com/office/drawing/2014/main" xmlns="" id="{35A93DB1-79CA-4B3C-9789-6A03855B7FDF}"/>
                  </a:ext>
                </a:extLst>
              </p:cNvPr>
              <p:cNvSpPr txBox="1">
                <a:spLocks noChangeArrowheads="1"/>
              </p:cNvSpPr>
              <p:nvPr/>
            </p:nvSpPr>
            <p:spPr bwMode="auto">
              <a:xfrm>
                <a:off x="798727" y="2575804"/>
                <a:ext cx="1150793" cy="30321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n-GB" sz="1400" b="1" dirty="0">
                    <a:solidFill>
                      <a:srgbClr val="9E3265"/>
                    </a:solidFill>
                    <a:latin typeface="Bahnschrift "/>
                    <a:ea typeface="Aparajita" charset="0"/>
                    <a:cs typeface="Aparajita" charset="0"/>
                  </a:rPr>
                  <a:t>Regulatory </a:t>
                </a:r>
              </a:p>
              <a:p>
                <a:pPr algn="ctr" eaLnBrk="1" hangingPunct="1">
                  <a:buFont typeface="Arial" pitchFamily="4" charset="0"/>
                  <a:buNone/>
                </a:pPr>
                <a:endParaRPr lang="en-GB" sz="1400" b="1" dirty="0">
                  <a:solidFill>
                    <a:srgbClr val="9E3265"/>
                  </a:solidFill>
                  <a:latin typeface="Bahnschrift "/>
                  <a:ea typeface="Aparajita" charset="0"/>
                  <a:cs typeface="Aparajita" charset="0"/>
                </a:endParaRPr>
              </a:p>
            </p:txBody>
          </p:sp>
          <p:grpSp>
            <p:nvGrpSpPr>
              <p:cNvPr id="17" name="Grupo 16">
                <a:extLst>
                  <a:ext uri="{FF2B5EF4-FFF2-40B4-BE49-F238E27FC236}">
                    <a16:creationId xmlns:a16="http://schemas.microsoft.com/office/drawing/2014/main" xmlns="" id="{B7388E98-360C-4101-B170-478A3276E7B0}"/>
                  </a:ext>
                </a:extLst>
              </p:cNvPr>
              <p:cNvGrpSpPr/>
              <p:nvPr/>
            </p:nvGrpSpPr>
            <p:grpSpPr>
              <a:xfrm>
                <a:off x="-282728" y="2903063"/>
                <a:ext cx="3153091" cy="925162"/>
                <a:chOff x="-282728" y="2903063"/>
                <a:chExt cx="3153091" cy="925162"/>
              </a:xfrm>
            </p:grpSpPr>
            <p:grpSp>
              <p:nvGrpSpPr>
                <p:cNvPr id="6" name="Grupo 5">
                  <a:extLst>
                    <a:ext uri="{FF2B5EF4-FFF2-40B4-BE49-F238E27FC236}">
                      <a16:creationId xmlns:a16="http://schemas.microsoft.com/office/drawing/2014/main" xmlns="" id="{7B753A9D-FE4D-4132-915B-6D43190E9792}"/>
                    </a:ext>
                  </a:extLst>
                </p:cNvPr>
                <p:cNvGrpSpPr/>
                <p:nvPr/>
              </p:nvGrpSpPr>
              <p:grpSpPr>
                <a:xfrm>
                  <a:off x="543536" y="2946223"/>
                  <a:ext cx="820004" cy="882002"/>
                  <a:chOff x="553785" y="2946223"/>
                  <a:chExt cx="820004" cy="882002"/>
                </a:xfrm>
              </p:grpSpPr>
              <p:sp>
                <p:nvSpPr>
                  <p:cNvPr id="23567" name="Quad Arrow 28"/>
                  <p:cNvSpPr txBox="1">
                    <a:spLocks noChangeArrowheads="1"/>
                  </p:cNvSpPr>
                  <p:nvPr/>
                </p:nvSpPr>
                <p:spPr bwMode="auto">
                  <a:xfrm>
                    <a:off x="553785" y="3574172"/>
                    <a:ext cx="820004" cy="254053"/>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cs typeface="Aparajita" charset="0"/>
                      </a:rPr>
                      <a:t>Xavier Lluria</a:t>
                    </a:r>
                  </a:p>
                </p:txBody>
              </p:sp>
              <p:pic>
                <p:nvPicPr>
                  <p:cNvPr id="3" name="Imagen 2" descr="Foto en blanco y negro de un hombre con traje y corbata&#10;&#10;Descripción generada automáticamente">
                    <a:extLst>
                      <a:ext uri="{FF2B5EF4-FFF2-40B4-BE49-F238E27FC236}">
                        <a16:creationId xmlns:a16="http://schemas.microsoft.com/office/drawing/2014/main" xmlns="" id="{90925A8F-A3AF-4B66-9D7A-8F0094D9959F}"/>
                      </a:ext>
                    </a:extLst>
                  </p:cNvPr>
                  <p:cNvPicPr>
                    <a:picLocks noChangeAspect="1"/>
                  </p:cNvPicPr>
                  <p:nvPr/>
                </p:nvPicPr>
                <p:blipFill rotWithShape="1">
                  <a:blip r:embed="rId25" cstate="screen">
                    <a:extLst>
                      <a:ext uri="{BEBA8EAE-BF5A-486C-A8C5-ECC9F3942E4B}">
                        <a14:imgProps xmlns:a14="http://schemas.microsoft.com/office/drawing/2010/main">
                          <a14:imgLayer r:embed="rId26">
                            <a14:imgEffect>
                              <a14:backgroundRemoval t="7500" b="98125" l="5000" r="90000">
                                <a14:foregroundMark x1="52500" y1="28125" x2="51250" y2="43750"/>
                                <a14:foregroundMark x1="53750" y1="25000" x2="52500" y2="15000"/>
                                <a14:foregroundMark x1="61250" y1="19375" x2="53125" y2="7500"/>
                                <a14:foregroundMark x1="34375" y1="53125" x2="5000" y2="65000"/>
                                <a14:foregroundMark x1="5000" y1="65000" x2="41250" y2="72500"/>
                                <a14:foregroundMark x1="41250" y1="72500" x2="24375" y2="86875"/>
                                <a14:foregroundMark x1="30000" y1="90625" x2="7500" y2="75000"/>
                                <a14:foregroundMark x1="625" y1="61875" x2="3125" y2="95625"/>
                                <a14:foregroundMark x1="3125" y1="95625" x2="37500" y2="98125"/>
                                <a14:foregroundMark x1="37500" y1="98125" x2="58125" y2="97500"/>
                                <a14:foregroundMark x1="38125" y1="18750" x2="36875" y2="21250"/>
                                <a14:foregroundMark x1="39375" y1="16250" x2="38125" y2="18750"/>
                                <a14:foregroundMark x1="36250" y1="25000" x2="33750" y2="27500"/>
                                <a14:foregroundMark x1="35625" y1="39375" x2="33125" y2="26875"/>
                                <a14:backgroundMark x1="28464" y1="17351" x2="26875" y2="20000"/>
                                <a14:backgroundMark x1="85000" y1="15000" x2="81250" y2="20000"/>
                                <a14:backgroundMark x1="29375" y1="21875" x2="29375" y2="21875"/>
                                <a14:backgroundMark x1="87500" y1="39375" x2="87500" y2="60000"/>
                                <a14:backgroundMark x1="31875" y1="18750" x2="31875" y2="18750"/>
                              </a14:backgroundRemoval>
                            </a14:imgEffect>
                          </a14:imgLayer>
                        </a14:imgProps>
                      </a:ext>
                      <a:ext uri="{28A0092B-C50C-407E-A947-70E740481C1C}">
                        <a14:useLocalDpi xmlns:a14="http://schemas.microsoft.com/office/drawing/2010/main" val="0"/>
                      </a:ext>
                    </a:extLst>
                  </a:blip>
                  <a:srcRect l="19692" r="21408" b="29236"/>
                  <a:stretch/>
                </p:blipFill>
                <p:spPr>
                  <a:xfrm>
                    <a:off x="752697" y="2946223"/>
                    <a:ext cx="512604" cy="680066"/>
                  </a:xfrm>
                  <a:prstGeom prst="rect">
                    <a:avLst/>
                  </a:prstGeom>
                </p:spPr>
              </p:pic>
            </p:grpSp>
            <p:grpSp>
              <p:nvGrpSpPr>
                <p:cNvPr id="7" name="Grupo 6">
                  <a:extLst>
                    <a:ext uri="{FF2B5EF4-FFF2-40B4-BE49-F238E27FC236}">
                      <a16:creationId xmlns:a16="http://schemas.microsoft.com/office/drawing/2014/main" xmlns="" id="{096DAAC9-AA81-4E2F-964A-C5623EE96806}"/>
                    </a:ext>
                  </a:extLst>
                </p:cNvPr>
                <p:cNvGrpSpPr/>
                <p:nvPr/>
              </p:nvGrpSpPr>
              <p:grpSpPr>
                <a:xfrm>
                  <a:off x="1218629" y="2913187"/>
                  <a:ext cx="994606" cy="900377"/>
                  <a:chOff x="1201930" y="2917475"/>
                  <a:chExt cx="994606" cy="900377"/>
                </a:xfrm>
              </p:grpSpPr>
              <p:pic>
                <p:nvPicPr>
                  <p:cNvPr id="35" name="Imagen 34" descr="Un hombre con una flor en la cabeza&#10;&#10;Descripción generada automáticamente con confianza media">
                    <a:extLst>
                      <a:ext uri="{FF2B5EF4-FFF2-40B4-BE49-F238E27FC236}">
                        <a16:creationId xmlns:a16="http://schemas.microsoft.com/office/drawing/2014/main" xmlns="" id="{A0778B9F-A8F9-4121-8CA6-097213739499}"/>
                      </a:ext>
                    </a:extLst>
                  </p:cNvPr>
                  <p:cNvPicPr>
                    <a:picLocks noChangeAspect="1"/>
                  </p:cNvPicPr>
                  <p:nvPr/>
                </p:nvPicPr>
                <p:blipFill>
                  <a:blip r:embed="rId27" cstate="screen">
                    <a:extLst>
                      <a:ext uri="{BEBA8EAE-BF5A-486C-A8C5-ECC9F3942E4B}">
                        <a14:imgProps xmlns:a14="http://schemas.microsoft.com/office/drawing/2010/main">
                          <a14:imgLayer r:embed="rId28">
                            <a14:imgEffect>
                              <a14:backgroundRemoval t="9719" b="97541" l="0" r="89860">
                                <a14:foregroundMark x1="39626" y1="14754" x2="39626" y2="14754"/>
                                <a14:foregroundMark x1="38690" y1="13934" x2="31981" y2="19204"/>
                                <a14:foregroundMark x1="28705" y1="24941" x2="39314" y2="12646"/>
                                <a14:foregroundMark x1="33385" y1="16511" x2="42122" y2="11475"/>
                                <a14:foregroundMark x1="39782" y1="74707" x2="17317" y2="82670"/>
                                <a14:foregroundMark x1="17317" y1="82670" x2="33697" y2="92037"/>
                                <a14:foregroundMark x1="33697" y1="92037" x2="46802" y2="89696"/>
                                <a14:foregroundMark x1="82215" y1="96721" x2="28237" y2="79742"/>
                                <a14:foregroundMark x1="28237" y1="79742" x2="26989" y2="79508"/>
                                <a14:foregroundMark x1="31981" y1="63700" x2="5148" y2="80094"/>
                                <a14:foregroundMark x1="5148" y1="80094" x2="0" y2="85480"/>
                                <a14:foregroundMark x1="7644" y1="94262" x2="52886" y2="92974"/>
                                <a14:foregroundMark x1="52886" y1="92974" x2="58502" y2="92974"/>
                                <a14:foregroundMark x1="58502" y1="95785" x2="8892" y2="97541"/>
                                <a14:foregroundMark x1="74727" y1="93443" x2="56474" y2="82670"/>
                                <a14:foregroundMark x1="69423" y1="76698" x2="69423" y2="87822"/>
                                <a14:foregroundMark x1="69423" y1="87822" x2="54290" y2="87119"/>
                                <a14:foregroundMark x1="54290" y1="87119" x2="63807" y2="82436"/>
                                <a14:foregroundMark x1="65367" y1="89930" x2="52418" y2="91686"/>
                                <a14:foregroundMark x1="62090" y1="92272" x2="46646" y2="93443"/>
                                <a14:foregroundMark x1="46646" y1="93443" x2="46646" y2="92740"/>
                                <a14:foregroundMark x1="87520" y1="95199" x2="67395" y2="78923"/>
                                <a14:foregroundMark x1="30265" y1="62529" x2="28393" y2="59251"/>
                                <a14:foregroundMark x1="27925" y1="24707" x2="27925" y2="25059"/>
                                <a14:foregroundMark x1="25741" y1="26464" x2="25741" y2="26464"/>
                                <a14:foregroundMark x1="26365" y1="25878" x2="27145" y2="24824"/>
                                <a14:foregroundMark x1="27145" y1="23770" x2="26365" y2="25176"/>
                                <a14:backgroundMark x1="24805" y1="24941" x2="24805" y2="24941"/>
                                <a14:backgroundMark x1="25195" y1="26464" x2="25273" y2="27635"/>
                                <a14:backgroundMark x1="25101" y1="25059" x2="25195" y2="26464"/>
                                <a14:backgroundMark x1="26677" y1="20375" x2="26677" y2="20375"/>
                                <a14:backgroundMark x1="80343" y1="25644" x2="80967" y2="27166"/>
                                <a14:backgroundMark x1="80655" y1="26464" x2="79563" y2="24122"/>
                                <a14:backgroundMark x1="80187" y1="42506" x2="80187" y2="42506"/>
                                <a14:backgroundMark x1="7176" y1="69321" x2="7176" y2="69321"/>
                                <a14:backgroundMark x1="7956" y1="69789" x2="7956" y2="69789"/>
                                <a14:backgroundMark x1="8424" y1="70258" x2="8424" y2="70258"/>
                                <a14:backgroundMark x1="7644" y1="70726" x2="7644" y2="70726"/>
                                <a14:backgroundMark x1="18565" y1="64403" x2="18409" y2="64754"/>
                                <a14:backgroundMark x1="17785" y1="65105" x2="17785" y2="65105"/>
                              </a14:backgroundRemoval>
                            </a14:imgEffect>
                            <a14:imgEffect>
                              <a14:saturation sat="0"/>
                            </a14:imgEffect>
                          </a14:imgLayer>
                        </a14:imgProps>
                      </a:ext>
                      <a:ext uri="{28A0092B-C50C-407E-A947-70E740481C1C}">
                        <a14:useLocalDpi xmlns:a14="http://schemas.microsoft.com/office/drawing/2010/main" val="0"/>
                      </a:ext>
                    </a:extLst>
                  </a:blip>
                  <a:stretch>
                    <a:fillRect/>
                  </a:stretch>
                </p:blipFill>
                <p:spPr>
                  <a:xfrm>
                    <a:off x="1463408" y="2917475"/>
                    <a:ext cx="489400" cy="720000"/>
                  </a:xfrm>
                  <a:prstGeom prst="rect">
                    <a:avLst/>
                  </a:prstGeom>
                </p:spPr>
              </p:pic>
              <p:sp>
                <p:nvSpPr>
                  <p:cNvPr id="106" name="Quad Arrow 28">
                    <a:extLst>
                      <a:ext uri="{FF2B5EF4-FFF2-40B4-BE49-F238E27FC236}">
                        <a16:creationId xmlns:a16="http://schemas.microsoft.com/office/drawing/2014/main" xmlns="" id="{105DD7CA-0F58-4FCA-85BE-7D739CE39B48}"/>
                      </a:ext>
                    </a:extLst>
                  </p:cNvPr>
                  <p:cNvSpPr txBox="1">
                    <a:spLocks noChangeArrowheads="1"/>
                  </p:cNvSpPr>
                  <p:nvPr/>
                </p:nvSpPr>
                <p:spPr bwMode="auto">
                  <a:xfrm>
                    <a:off x="1201930" y="3571124"/>
                    <a:ext cx="994606" cy="246728"/>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Eduardo Cunchillos</a:t>
                    </a:r>
                    <a:endParaRPr lang="es-ES" sz="1100" dirty="0">
                      <a:solidFill>
                        <a:schemeClr val="tx1">
                          <a:lumMod val="75000"/>
                          <a:lumOff val="25000"/>
                        </a:schemeClr>
                      </a:solidFill>
                      <a:latin typeface="Bahnschrift "/>
                      <a:ea typeface="Aparajita" charset="0"/>
                      <a:cs typeface="Aparajita" charset="0"/>
                    </a:endParaRPr>
                  </a:p>
                </p:txBody>
              </p:sp>
            </p:grpSp>
            <p:grpSp>
              <p:nvGrpSpPr>
                <p:cNvPr id="9" name="Grupo 8">
                  <a:extLst>
                    <a:ext uri="{FF2B5EF4-FFF2-40B4-BE49-F238E27FC236}">
                      <a16:creationId xmlns:a16="http://schemas.microsoft.com/office/drawing/2014/main" xmlns="" id="{016DEEBC-B2F1-4617-97A6-CA6D3BC968BB}"/>
                    </a:ext>
                  </a:extLst>
                </p:cNvPr>
                <p:cNvGrpSpPr/>
                <p:nvPr/>
              </p:nvGrpSpPr>
              <p:grpSpPr>
                <a:xfrm>
                  <a:off x="2088123" y="2903063"/>
                  <a:ext cx="782240" cy="897055"/>
                  <a:chOff x="2088123" y="2903063"/>
                  <a:chExt cx="782240" cy="897055"/>
                </a:xfrm>
              </p:grpSpPr>
              <p:pic>
                <p:nvPicPr>
                  <p:cNvPr id="29" name="Imagen 28" descr="Hombre sonriendo con camisa azul&#10;&#10;Descripción generada automáticamente con confianza media">
                    <a:extLst>
                      <a:ext uri="{FF2B5EF4-FFF2-40B4-BE49-F238E27FC236}">
                        <a16:creationId xmlns:a16="http://schemas.microsoft.com/office/drawing/2014/main" xmlns="" id="{ACCA1C58-FAE7-4893-AC6B-BF87A9BF6AD1}"/>
                      </a:ext>
                    </a:extLst>
                  </p:cNvPr>
                  <p:cNvPicPr>
                    <a:picLocks noChangeAspect="1"/>
                  </p:cNvPicPr>
                  <p:nvPr/>
                </p:nvPicPr>
                <p:blipFill>
                  <a:blip r:embed="rId29" cstate="screen">
                    <a:extLst>
                      <a:ext uri="{BEBA8EAE-BF5A-486C-A8C5-ECC9F3942E4B}">
                        <a14:imgProps xmlns:a14="http://schemas.microsoft.com/office/drawing/2010/main">
                          <a14:imgLayer r:embed="rId30">
                            <a14:imgEffect>
                              <a14:backgroundRemoval t="10000" b="98592" l="572" r="93562">
                                <a14:foregroundMark x1="35622" y1="88028" x2="6581" y2="98169"/>
                                <a14:foregroundMark x1="11159" y1="93662" x2="9585" y2="93944"/>
                                <a14:foregroundMark x1="5150" y1="91549" x2="11731" y2="88169"/>
                                <a14:foregroundMark x1="5150" y1="89014" x2="858" y2="97887"/>
                                <a14:foregroundMark x1="6438" y1="98592" x2="80830" y2="91549"/>
                                <a14:foregroundMark x1="82546" y1="96056" x2="63090" y2="96197"/>
                                <a14:foregroundMark x1="93562" y1="97746" x2="93562" y2="97746"/>
                                <a14:foregroundMark x1="91559" y1="96479" x2="86266" y2="94930"/>
                                <a14:foregroundMark x1="15594" y1="82676" x2="15594" y2="82676"/>
                                <a14:foregroundMark x1="66237" y1="40563" x2="67954" y2="44225"/>
                                <a14:foregroundMark x1="69528" y1="45070" x2="68956" y2="40563"/>
                                <a14:foregroundMark x1="68240" y1="39296" x2="68240" y2="35493"/>
                                <a14:foregroundMark x1="69671" y1="36197" x2="70959" y2="41268"/>
                                <a14:foregroundMark x1="69242" y1="34930" x2="68240" y2="33380"/>
                                <a14:foregroundMark x1="68813" y1="34930" x2="67096" y2="30000"/>
                                <a14:foregroundMark x1="69385" y1="35211" x2="67096" y2="26197"/>
                                <a14:backgroundMark x1="10300" y1="76197" x2="10300" y2="76197"/>
                                <a14:backgroundMark x1="24607" y1="75493" x2="16309" y2="78028"/>
                                <a14:backgroundMark x1="572" y1="81831" x2="143" y2="85634"/>
                              </a14:backgroundRemoval>
                            </a14:imgEffect>
                            <a14:imgEffect>
                              <a14:saturation sat="0"/>
                            </a14:imgEffect>
                          </a14:imgLayer>
                        </a14:imgProps>
                      </a:ext>
                      <a:ext uri="{28A0092B-C50C-407E-A947-70E740481C1C}">
                        <a14:useLocalDpi xmlns:a14="http://schemas.microsoft.com/office/drawing/2010/main" val="0"/>
                      </a:ext>
                    </a:extLst>
                  </a:blip>
                  <a:stretch>
                    <a:fillRect/>
                  </a:stretch>
                </p:blipFill>
                <p:spPr>
                  <a:xfrm>
                    <a:off x="2132120" y="2903063"/>
                    <a:ext cx="641923" cy="720000"/>
                  </a:xfrm>
                  <a:prstGeom prst="rect">
                    <a:avLst/>
                  </a:prstGeom>
                </p:spPr>
              </p:pic>
              <p:sp>
                <p:nvSpPr>
                  <p:cNvPr id="107" name="Quad Arrow 28">
                    <a:extLst>
                      <a:ext uri="{FF2B5EF4-FFF2-40B4-BE49-F238E27FC236}">
                        <a16:creationId xmlns:a16="http://schemas.microsoft.com/office/drawing/2014/main" xmlns="" id="{70D8D037-B338-4873-B3D2-CF709859AF9C}"/>
                      </a:ext>
                    </a:extLst>
                  </p:cNvPr>
                  <p:cNvSpPr txBox="1">
                    <a:spLocks noChangeArrowheads="1"/>
                  </p:cNvSpPr>
                  <p:nvPr/>
                </p:nvSpPr>
                <p:spPr bwMode="auto">
                  <a:xfrm>
                    <a:off x="2088123" y="3553390"/>
                    <a:ext cx="782240" cy="246728"/>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David López</a:t>
                    </a:r>
                    <a:endParaRPr lang="es-ES" sz="1100" dirty="0">
                      <a:solidFill>
                        <a:schemeClr val="tx1">
                          <a:lumMod val="75000"/>
                          <a:lumOff val="25000"/>
                        </a:schemeClr>
                      </a:solidFill>
                      <a:latin typeface="Bahnschrift "/>
                      <a:ea typeface="Aparajita" charset="0"/>
                      <a:cs typeface="Aparajita" charset="0"/>
                    </a:endParaRPr>
                  </a:p>
                </p:txBody>
              </p:sp>
            </p:grpSp>
            <p:grpSp>
              <p:nvGrpSpPr>
                <p:cNvPr id="2" name="Grupo 1">
                  <a:extLst>
                    <a:ext uri="{FF2B5EF4-FFF2-40B4-BE49-F238E27FC236}">
                      <a16:creationId xmlns:a16="http://schemas.microsoft.com/office/drawing/2014/main" xmlns="" id="{AE2F9CB9-A3F3-42DC-8FB0-87F8D3770AE3}"/>
                    </a:ext>
                  </a:extLst>
                </p:cNvPr>
                <p:cNvGrpSpPr/>
                <p:nvPr/>
              </p:nvGrpSpPr>
              <p:grpSpPr>
                <a:xfrm>
                  <a:off x="-282728" y="2913187"/>
                  <a:ext cx="1027840" cy="876021"/>
                  <a:chOff x="-282728" y="2913187"/>
                  <a:chExt cx="1027840" cy="876021"/>
                </a:xfrm>
              </p:grpSpPr>
              <p:pic>
                <p:nvPicPr>
                  <p:cNvPr id="4" name="Imagen 3" descr="Un hombre con camisa blanca&#10;&#10;Descripción generada automáticamente">
                    <a:extLst>
                      <a:ext uri="{FF2B5EF4-FFF2-40B4-BE49-F238E27FC236}">
                        <a16:creationId xmlns:a16="http://schemas.microsoft.com/office/drawing/2014/main" xmlns="" id="{3571EEFC-08B5-4EC2-B84C-AE1C1B38B4D3}"/>
                      </a:ext>
                    </a:extLst>
                  </p:cNvPr>
                  <p:cNvPicPr>
                    <a:picLocks noChangeAspect="1"/>
                  </p:cNvPicPr>
                  <p:nvPr/>
                </p:nvPicPr>
                <p:blipFill>
                  <a:blip r:embed="rId31" cstate="screen">
                    <a:clrChange>
                      <a:clrFrom>
                        <a:srgbClr val="FFFFFF"/>
                      </a:clrFrom>
                      <a:clrTo>
                        <a:srgbClr val="FFFFFF">
                          <a:alpha val="0"/>
                        </a:srgbClr>
                      </a:clrTo>
                    </a:clrChange>
                    <a:extLst>
                      <a:ext uri="{BEBA8EAE-BF5A-486C-A8C5-ECC9F3942E4B}">
                        <a14:imgProps xmlns:a14="http://schemas.microsoft.com/office/drawing/2010/main">
                          <a14:imgLayer r:embed="rId32">
                            <a14:imgEffect>
                              <a14:saturation sat="0"/>
                            </a14:imgEffect>
                          </a14:imgLayer>
                        </a14:imgProps>
                      </a:ext>
                      <a:ext uri="{28A0092B-C50C-407E-A947-70E740481C1C}">
                        <a14:useLocalDpi xmlns:a14="http://schemas.microsoft.com/office/drawing/2010/main" val="0"/>
                      </a:ext>
                    </a:extLst>
                  </a:blip>
                  <a:stretch>
                    <a:fillRect/>
                  </a:stretch>
                </p:blipFill>
                <p:spPr>
                  <a:xfrm>
                    <a:off x="29566" y="2913187"/>
                    <a:ext cx="582066" cy="720000"/>
                  </a:xfrm>
                  <a:prstGeom prst="rect">
                    <a:avLst/>
                  </a:prstGeom>
                </p:spPr>
              </p:pic>
              <p:sp>
                <p:nvSpPr>
                  <p:cNvPr id="104" name="Quad Arrow 28">
                    <a:extLst>
                      <a:ext uri="{FF2B5EF4-FFF2-40B4-BE49-F238E27FC236}">
                        <a16:creationId xmlns:a16="http://schemas.microsoft.com/office/drawing/2014/main" xmlns="" id="{B2DC5BDA-7D67-4FBF-912B-3C943186B296}"/>
                      </a:ext>
                    </a:extLst>
                  </p:cNvPr>
                  <p:cNvSpPr txBox="1">
                    <a:spLocks noChangeArrowheads="1"/>
                  </p:cNvSpPr>
                  <p:nvPr/>
                </p:nvSpPr>
                <p:spPr bwMode="auto">
                  <a:xfrm>
                    <a:off x="-282728" y="3542480"/>
                    <a:ext cx="1027840" cy="246728"/>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Christopher Mann</a:t>
                    </a:r>
                    <a:endParaRPr lang="es-ES" sz="1100" dirty="0">
                      <a:solidFill>
                        <a:schemeClr val="tx1">
                          <a:lumMod val="75000"/>
                          <a:lumOff val="25000"/>
                        </a:schemeClr>
                      </a:solidFill>
                      <a:latin typeface="Bahnschrift "/>
                      <a:ea typeface="Aparajita" charset="0"/>
                      <a:cs typeface="Aparajita" charset="0"/>
                    </a:endParaRPr>
                  </a:p>
                </p:txBody>
              </p:sp>
            </p:grpSp>
          </p:grpSp>
        </p:grpSp>
        <p:sp>
          <p:nvSpPr>
            <p:cNvPr id="23566" name="Quad Arrow 28"/>
            <p:cNvSpPr txBox="1">
              <a:spLocks noChangeArrowheads="1"/>
            </p:cNvSpPr>
            <p:nvPr/>
          </p:nvSpPr>
          <p:spPr bwMode="auto">
            <a:xfrm>
              <a:off x="104055" y="2102728"/>
              <a:ext cx="3372956" cy="36569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n-GB" sz="1600" b="1" dirty="0">
                  <a:solidFill>
                    <a:srgbClr val="9E3265"/>
                  </a:solidFill>
                  <a:latin typeface="Bahnschrift "/>
                  <a:ea typeface="Aparajita" charset="0"/>
                  <a:cs typeface="Aparajita" charset="0"/>
                </a:rPr>
                <a:t>CONSULTANTS</a:t>
              </a:r>
            </a:p>
          </p:txBody>
        </p:sp>
        <p:grpSp>
          <p:nvGrpSpPr>
            <p:cNvPr id="53" name="Grupo 52">
              <a:extLst>
                <a:ext uri="{FF2B5EF4-FFF2-40B4-BE49-F238E27FC236}">
                  <a16:creationId xmlns:a16="http://schemas.microsoft.com/office/drawing/2014/main" xmlns="" id="{5C23092F-A2F2-41DD-BE0D-619ED41DCC10}"/>
                </a:ext>
              </a:extLst>
            </p:cNvPr>
            <p:cNvGrpSpPr/>
            <p:nvPr/>
          </p:nvGrpSpPr>
          <p:grpSpPr>
            <a:xfrm>
              <a:off x="2571" y="3997879"/>
              <a:ext cx="3438337" cy="1382324"/>
              <a:chOff x="2571" y="3997879"/>
              <a:chExt cx="3438337" cy="1382324"/>
            </a:xfrm>
          </p:grpSpPr>
          <p:grpSp>
            <p:nvGrpSpPr>
              <p:cNvPr id="42" name="Grupo 41">
                <a:extLst>
                  <a:ext uri="{FF2B5EF4-FFF2-40B4-BE49-F238E27FC236}">
                    <a16:creationId xmlns:a16="http://schemas.microsoft.com/office/drawing/2014/main" xmlns="" id="{CB762738-B079-4438-ACA7-1140C1CEC852}"/>
                  </a:ext>
                </a:extLst>
              </p:cNvPr>
              <p:cNvGrpSpPr/>
              <p:nvPr/>
            </p:nvGrpSpPr>
            <p:grpSpPr>
              <a:xfrm>
                <a:off x="882264" y="4100631"/>
                <a:ext cx="1176577" cy="1279572"/>
                <a:chOff x="1232578" y="4312695"/>
                <a:chExt cx="1176577" cy="1279572"/>
              </a:xfrm>
            </p:grpSpPr>
            <p:pic>
              <p:nvPicPr>
                <p:cNvPr id="23570" name="26 Imagen" descr="JoseLuisF.jpg"/>
                <p:cNvPicPr>
                  <a:picLocks noChangeAspect="1"/>
                </p:cNvPicPr>
                <p:nvPr/>
              </p:nvPicPr>
              <p:blipFill>
                <a:blip r:embed="rId33" cstate="print">
                  <a:extLst>
                    <a:ext uri="{BEBA8EAE-BF5A-486C-A8C5-ECC9F3942E4B}">
                      <a14:imgProps xmlns:a14="http://schemas.microsoft.com/office/drawing/2010/main">
                        <a14:imgLayer r:embed="rId34">
                          <a14:imgEffect>
                            <a14:backgroundRemoval t="6250" b="97266" l="0" r="99219">
                              <a14:foregroundMark x1="53906" y1="8594" x2="53906" y2="8594"/>
                              <a14:foregroundMark x1="53516" y1="6250" x2="53516" y2="6250"/>
                              <a14:foregroundMark x1="43750" y1="82422" x2="43750" y2="94531"/>
                              <a14:foregroundMark x1="62891" y1="90234" x2="67969" y2="91797"/>
                              <a14:foregroundMark x1="86328" y1="93359" x2="40625" y2="96094"/>
                              <a14:foregroundMark x1="32813" y1="86328" x2="10938" y2="93359"/>
                              <a14:foregroundMark x1="20313" y1="91797" x2="36719" y2="97266"/>
                              <a14:foregroundMark x1="61328" y1="80469" x2="61328" y2="77734"/>
                              <a14:foregroundMark x1="70313" y1="87500" x2="55078" y2="75781"/>
                              <a14:foregroundMark x1="49609" y1="96094" x2="47656" y2="85938"/>
                              <a14:foregroundMark x1="73828" y1="72656" x2="85156" y2="90234"/>
                              <a14:foregroundMark x1="87109" y1="83203" x2="99609" y2="90625"/>
                              <a14:foregroundMark x1="96094" y1="95703" x2="64453" y2="95703"/>
                              <a14:foregroundMark x1="55078" y1="91016" x2="35156" y2="82031"/>
                              <a14:foregroundMark x1="18750" y1="91406" x2="0" y2="94922"/>
                            </a14:backgroundRemoval>
                          </a14:imgEffect>
                          <a14:imgEffect>
                            <a14:saturation sat="0"/>
                          </a14:imgEffect>
                        </a14:imgLayer>
                      </a14:imgProps>
                    </a:ext>
                  </a:extLst>
                </a:blip>
                <a:srcRect/>
                <a:stretch>
                  <a:fillRect/>
                </a:stretch>
              </p:blipFill>
              <p:spPr bwMode="auto">
                <a:xfrm>
                  <a:off x="1524895" y="4650698"/>
                  <a:ext cx="576535" cy="577589"/>
                </a:xfrm>
                <a:prstGeom prst="rect">
                  <a:avLst/>
                </a:prstGeom>
                <a:noFill/>
                <a:ln w="9525">
                  <a:noFill/>
                  <a:miter lim="800000"/>
                  <a:headEnd/>
                  <a:tailEnd/>
                </a:ln>
              </p:spPr>
            </p:pic>
            <p:sp>
              <p:nvSpPr>
                <p:cNvPr id="23568" name="Quad Arrow 28"/>
                <p:cNvSpPr txBox="1">
                  <a:spLocks noChangeArrowheads="1"/>
                </p:cNvSpPr>
                <p:nvPr/>
              </p:nvSpPr>
              <p:spPr bwMode="auto">
                <a:xfrm>
                  <a:off x="1232578" y="5185867"/>
                  <a:ext cx="1176577" cy="406400"/>
                </a:xfrm>
                <a:prstGeom prst="rect">
                  <a:avLst/>
                </a:prstGeom>
                <a:noFill/>
                <a:ln w="9525">
                  <a:noFill/>
                  <a:miter lim="800000"/>
                  <a:headEnd/>
                  <a:tailEnd/>
                </a:ln>
              </p:spPr>
              <p:txBody>
                <a:bodyPr>
                  <a:prstTxWarp prst="textNoShape">
                    <a:avLst/>
                  </a:prstTxWarp>
                </a:bodyPr>
                <a:lstStyle/>
                <a:p>
                  <a:pPr algn="ctr"/>
                  <a:r>
                    <a:rPr lang="es-ES" sz="1100" b="1" dirty="0">
                      <a:solidFill>
                        <a:schemeClr val="tx1">
                          <a:lumMod val="75000"/>
                          <a:lumOff val="25000"/>
                        </a:schemeClr>
                      </a:solidFill>
                      <a:latin typeface="Bahnschrift "/>
                      <a:cs typeface="Aparajita" charset="0"/>
                    </a:rPr>
                    <a:t>José Luis Fábregas</a:t>
                  </a:r>
                </a:p>
              </p:txBody>
            </p:sp>
            <p:sp>
              <p:nvSpPr>
                <p:cNvPr id="60" name="Quad Arrow 28">
                  <a:extLst>
                    <a:ext uri="{FF2B5EF4-FFF2-40B4-BE49-F238E27FC236}">
                      <a16:creationId xmlns:a16="http://schemas.microsoft.com/office/drawing/2014/main" xmlns="" id="{8A803106-A336-4526-B31A-B070002BDDBD}"/>
                    </a:ext>
                  </a:extLst>
                </p:cNvPr>
                <p:cNvSpPr txBox="1">
                  <a:spLocks noChangeArrowheads="1"/>
                </p:cNvSpPr>
                <p:nvPr/>
              </p:nvSpPr>
              <p:spPr bwMode="auto">
                <a:xfrm>
                  <a:off x="1525652" y="4312695"/>
                  <a:ext cx="657658" cy="310736"/>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n-GB" sz="1400" b="1" dirty="0">
                      <a:solidFill>
                        <a:srgbClr val="9E3265"/>
                      </a:solidFill>
                      <a:latin typeface="Bahnschrift "/>
                      <a:ea typeface="Aparajita" charset="0"/>
                      <a:cs typeface="Aparajita" charset="0"/>
                    </a:rPr>
                    <a:t>CMC</a:t>
                  </a:r>
                </a:p>
                <a:p>
                  <a:pPr algn="ctr" eaLnBrk="1" hangingPunct="1">
                    <a:buFont typeface="Arial" pitchFamily="4" charset="0"/>
                    <a:buNone/>
                  </a:pPr>
                  <a:endParaRPr lang="en-GB" sz="1400" b="1" dirty="0">
                    <a:solidFill>
                      <a:srgbClr val="9E3265"/>
                    </a:solidFill>
                    <a:latin typeface="Bahnschrift "/>
                    <a:ea typeface="Aparajita" charset="0"/>
                    <a:cs typeface="Aparajita" charset="0"/>
                  </a:endParaRPr>
                </a:p>
              </p:txBody>
            </p:sp>
          </p:grpSp>
          <p:grpSp>
            <p:nvGrpSpPr>
              <p:cNvPr id="40" name="Grupo 39">
                <a:extLst>
                  <a:ext uri="{FF2B5EF4-FFF2-40B4-BE49-F238E27FC236}">
                    <a16:creationId xmlns:a16="http://schemas.microsoft.com/office/drawing/2014/main" xmlns="" id="{1464AED5-A439-458C-B16B-F334815730EC}"/>
                  </a:ext>
                </a:extLst>
              </p:cNvPr>
              <p:cNvGrpSpPr/>
              <p:nvPr/>
            </p:nvGrpSpPr>
            <p:grpSpPr>
              <a:xfrm>
                <a:off x="2571" y="3997879"/>
                <a:ext cx="1241504" cy="1342177"/>
                <a:chOff x="166029" y="4134154"/>
                <a:chExt cx="1241504" cy="1342177"/>
              </a:xfrm>
            </p:grpSpPr>
            <p:sp>
              <p:nvSpPr>
                <p:cNvPr id="61" name="Quad Arrow 28">
                  <a:extLst>
                    <a:ext uri="{FF2B5EF4-FFF2-40B4-BE49-F238E27FC236}">
                      <a16:creationId xmlns:a16="http://schemas.microsoft.com/office/drawing/2014/main" xmlns="" id="{6462C0C5-565D-4395-93FF-978A02191A5E}"/>
                    </a:ext>
                  </a:extLst>
                </p:cNvPr>
                <p:cNvSpPr txBox="1">
                  <a:spLocks noChangeArrowheads="1"/>
                </p:cNvSpPr>
                <p:nvPr/>
              </p:nvSpPr>
              <p:spPr bwMode="auto">
                <a:xfrm>
                  <a:off x="166029" y="4134154"/>
                  <a:ext cx="1241504" cy="30321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n-GB" sz="1400" b="1" dirty="0">
                      <a:solidFill>
                        <a:srgbClr val="9E3265"/>
                      </a:solidFill>
                      <a:latin typeface="Bahnschrift "/>
                      <a:ea typeface="Aparajita" charset="0"/>
                      <a:cs typeface="Aparajita" charset="0"/>
                    </a:rPr>
                    <a:t>Bus.</a:t>
                  </a:r>
                </a:p>
                <a:p>
                  <a:pPr algn="ctr" eaLnBrk="1" hangingPunct="1">
                    <a:buFont typeface="Arial" pitchFamily="4" charset="0"/>
                    <a:buNone/>
                  </a:pPr>
                  <a:r>
                    <a:rPr lang="en-GB" sz="1400" b="1" dirty="0">
                      <a:solidFill>
                        <a:srgbClr val="9E3265"/>
                      </a:solidFill>
                      <a:latin typeface="Bahnschrift "/>
                      <a:ea typeface="Aparajita" charset="0"/>
                      <a:cs typeface="Aparajita" charset="0"/>
                    </a:rPr>
                    <a:t>Develop.</a:t>
                  </a:r>
                </a:p>
              </p:txBody>
            </p:sp>
            <p:grpSp>
              <p:nvGrpSpPr>
                <p:cNvPr id="39" name="Grupo 38">
                  <a:extLst>
                    <a:ext uri="{FF2B5EF4-FFF2-40B4-BE49-F238E27FC236}">
                      <a16:creationId xmlns:a16="http://schemas.microsoft.com/office/drawing/2014/main" xmlns="" id="{09419976-C647-47A3-9EB9-F5C632D4A3C9}"/>
                    </a:ext>
                  </a:extLst>
                </p:cNvPr>
                <p:cNvGrpSpPr/>
                <p:nvPr/>
              </p:nvGrpSpPr>
              <p:grpSpPr>
                <a:xfrm>
                  <a:off x="267513" y="4611422"/>
                  <a:ext cx="1009180" cy="864909"/>
                  <a:chOff x="210728" y="4659034"/>
                  <a:chExt cx="1009180" cy="864909"/>
                </a:xfrm>
              </p:grpSpPr>
              <p:sp>
                <p:nvSpPr>
                  <p:cNvPr id="67" name="Quad Arrow 28">
                    <a:extLst>
                      <a:ext uri="{FF2B5EF4-FFF2-40B4-BE49-F238E27FC236}">
                        <a16:creationId xmlns:a16="http://schemas.microsoft.com/office/drawing/2014/main" xmlns="" id="{6702F56F-9733-4632-8C22-E9CE4C507D76}"/>
                      </a:ext>
                    </a:extLst>
                  </p:cNvPr>
                  <p:cNvSpPr txBox="1">
                    <a:spLocks noChangeArrowheads="1"/>
                  </p:cNvSpPr>
                  <p:nvPr/>
                </p:nvSpPr>
                <p:spPr bwMode="auto">
                  <a:xfrm>
                    <a:off x="210728" y="5136132"/>
                    <a:ext cx="1009180" cy="387811"/>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Xavier Berthet</a:t>
                    </a:r>
                    <a:endParaRPr lang="es-ES" sz="1100" dirty="0">
                      <a:solidFill>
                        <a:schemeClr val="tx1">
                          <a:lumMod val="75000"/>
                          <a:lumOff val="25000"/>
                        </a:schemeClr>
                      </a:solidFill>
                      <a:latin typeface="Bahnschrift "/>
                      <a:ea typeface="Aparajita" charset="0"/>
                      <a:cs typeface="Aparajita" charset="0"/>
                    </a:endParaRPr>
                  </a:p>
                </p:txBody>
              </p:sp>
              <p:pic>
                <p:nvPicPr>
                  <p:cNvPr id="5" name="Imagen 4" descr="Un hombre sonriendo&#10;&#10;Descripción generada automáticamente">
                    <a:extLst>
                      <a:ext uri="{FF2B5EF4-FFF2-40B4-BE49-F238E27FC236}">
                        <a16:creationId xmlns:a16="http://schemas.microsoft.com/office/drawing/2014/main" xmlns="" id="{86838606-6677-4298-B4EE-F5E027514ACC}"/>
                      </a:ext>
                    </a:extLst>
                  </p:cNvPr>
                  <p:cNvPicPr>
                    <a:picLocks noChangeAspect="1"/>
                  </p:cNvPicPr>
                  <p:nvPr/>
                </p:nvPicPr>
                <p:blipFill>
                  <a:blip r:embed="rId35" cstate="screen">
                    <a:extLst>
                      <a:ext uri="{BEBA8EAE-BF5A-486C-A8C5-ECC9F3942E4B}">
                        <a14:imgProps xmlns:a14="http://schemas.microsoft.com/office/drawing/2010/main">
                          <a14:imgLayer r:embed="rId36">
                            <a14:imgEffect>
                              <a14:backgroundRemoval t="7156" b="99266" l="1101" r="98349">
                                <a14:foregroundMark x1="42202" y1="80550" x2="11743" y2="83670"/>
                                <a14:foregroundMark x1="15413" y1="76330" x2="6055" y2="79817"/>
                                <a14:foregroundMark x1="6055" y1="79817" x2="17248" y2="87706"/>
                                <a14:foregroundMark x1="17248" y1="87706" x2="44220" y2="87706"/>
                                <a14:foregroundMark x1="44220" y1="87706" x2="67890" y2="86606"/>
                                <a14:foregroundMark x1="67890" y1="86606" x2="70275" y2="86606"/>
                                <a14:foregroundMark x1="89541" y1="89541" x2="82569" y2="82385"/>
                                <a14:foregroundMark x1="82569" y1="82385" x2="80550" y2="82385"/>
                                <a14:foregroundMark x1="86789" y1="77064" x2="94312" y2="82385"/>
                                <a14:foregroundMark x1="94312" y1="82385" x2="93578" y2="91743"/>
                                <a14:foregroundMark x1="93578" y1="91743" x2="93394" y2="91743"/>
                                <a14:foregroundMark x1="97798" y1="88440" x2="96330" y2="81284"/>
                                <a14:foregroundMark x1="97798" y1="91193" x2="88624" y2="95963"/>
                                <a14:foregroundMark x1="88624" y1="95963" x2="22202" y2="97798"/>
                                <a14:foregroundMark x1="22202" y1="97798" x2="22202" y2="97798"/>
                                <a14:foregroundMark x1="23303" y1="74679" x2="24220" y2="73761"/>
                                <a14:foregroundMark x1="24771" y1="77982" x2="13578" y2="73211"/>
                                <a14:foregroundMark x1="11009" y1="73578" x2="6239" y2="78716"/>
                                <a14:foregroundMark x1="2936" y1="82018" x2="1284" y2="87156"/>
                                <a14:foregroundMark x1="5872" y1="97064" x2="5505" y2="88257"/>
                                <a14:foregroundMark x1="27706" y1="72477" x2="27706" y2="72477"/>
                                <a14:foregroundMark x1="27523" y1="71743" x2="27523" y2="71743"/>
                                <a14:foregroundMark x1="31927" y1="69725" x2="31927" y2="69725"/>
                                <a14:foregroundMark x1="12477" y1="72661" x2="17064" y2="71376"/>
                                <a14:foregroundMark x1="13761" y1="71560" x2="15596" y2="71193"/>
                                <a14:foregroundMark x1="66606" y1="7339" x2="66239" y2="10275"/>
                                <a14:foregroundMark x1="98349" y1="99266" x2="98349" y2="99266"/>
                                <a14:foregroundMark x1="81651" y1="30459" x2="81651" y2="30459"/>
                                <a14:backgroundMark x1="83119" y1="25321" x2="83119" y2="25321"/>
                                <a14:backgroundMark x1="14862" y1="27339" x2="13945" y2="48991"/>
                                <a14:backgroundMark x1="21284" y1="59633" x2="16881" y2="51009"/>
                                <a14:backgroundMark x1="16881" y1="51009" x2="10826" y2="44587"/>
                                <a14:backgroundMark x1="23486" y1="55229" x2="23486" y2="55229"/>
                                <a14:backgroundMark x1="27156" y1="50092" x2="27156" y2="55596"/>
                                <a14:backgroundMark x1="8073" y1="69358" x2="17615" y2="68440"/>
                                <a14:backgroundMark x1="17615" y1="68440" x2="17798" y2="68440"/>
                                <a14:backgroundMark x1="87523" y1="6422" x2="98532" y2="25321"/>
                                <a14:backgroundMark x1="87339" y1="33394" x2="82936" y2="24220"/>
                                <a14:backgroundMark x1="82936" y1="24220" x2="82569" y2="21101"/>
                                <a14:backgroundMark x1="83119" y1="28991" x2="83119" y2="28991"/>
                                <a14:backgroundMark x1="29541" y1="47339" x2="29541" y2="47339"/>
                                <a14:backgroundMark x1="30275" y1="48624" x2="31193" y2="50642"/>
                                <a14:backgroundMark x1="15229" y1="69908" x2="15229" y2="69908"/>
                                <a14:backgroundMark x1="4220" y1="75780" x2="4220" y2="75780"/>
                                <a14:backgroundMark x1="97982" y1="75413" x2="95229" y2="71560"/>
                              </a14:backgroundRemoval>
                            </a14:imgEffect>
                            <a14:imgEffect>
                              <a14:saturation sat="0"/>
                            </a14:imgEffect>
                          </a14:imgLayer>
                        </a14:imgProps>
                      </a:ext>
                      <a:ext uri="{28A0092B-C50C-407E-A947-70E740481C1C}">
                        <a14:useLocalDpi xmlns:a14="http://schemas.microsoft.com/office/drawing/2010/main" val="0"/>
                      </a:ext>
                    </a:extLst>
                  </a:blip>
                  <a:stretch>
                    <a:fillRect/>
                  </a:stretch>
                </p:blipFill>
                <p:spPr>
                  <a:xfrm>
                    <a:off x="445798" y="4659034"/>
                    <a:ext cx="527568" cy="518023"/>
                  </a:xfrm>
                  <a:prstGeom prst="rect">
                    <a:avLst/>
                  </a:prstGeom>
                </p:spPr>
              </p:pic>
            </p:grpSp>
          </p:grpSp>
          <p:grpSp>
            <p:nvGrpSpPr>
              <p:cNvPr id="46" name="Grupo 45">
                <a:extLst>
                  <a:ext uri="{FF2B5EF4-FFF2-40B4-BE49-F238E27FC236}">
                    <a16:creationId xmlns:a16="http://schemas.microsoft.com/office/drawing/2014/main" xmlns="" id="{7E8148DA-8709-4F4A-B9CC-BDC67573875D}"/>
                  </a:ext>
                </a:extLst>
              </p:cNvPr>
              <p:cNvGrpSpPr/>
              <p:nvPr/>
            </p:nvGrpSpPr>
            <p:grpSpPr>
              <a:xfrm>
                <a:off x="2569740" y="4050603"/>
                <a:ext cx="871168" cy="1324426"/>
                <a:chOff x="3179401" y="4186749"/>
                <a:chExt cx="871168" cy="1324426"/>
              </a:xfrm>
            </p:grpSpPr>
            <p:pic>
              <p:nvPicPr>
                <p:cNvPr id="57" name="Imagen 56" descr="Un hombre con traje y corbata&#10;&#10;Descripción generada automáticamente">
                  <a:extLst>
                    <a:ext uri="{FF2B5EF4-FFF2-40B4-BE49-F238E27FC236}">
                      <a16:creationId xmlns:a16="http://schemas.microsoft.com/office/drawing/2014/main" xmlns="" id="{0DD073E8-8B19-4CC8-8A6E-49ADF3756DF7}"/>
                    </a:ext>
                  </a:extLst>
                </p:cNvPr>
                <p:cNvPicPr>
                  <a:picLocks noChangeAspect="1"/>
                </p:cNvPicPr>
                <p:nvPr/>
              </p:nvPicPr>
              <p:blipFill rotWithShape="1">
                <a:blip r:embed="rId37" cstate="screen">
                  <a:extLst>
                    <a:ext uri="{BEBA8EAE-BF5A-486C-A8C5-ECC9F3942E4B}">
                      <a14:imgProps xmlns:a14="http://schemas.microsoft.com/office/drawing/2010/main">
                        <a14:imgLayer r:embed="rId38">
                          <a14:imgEffect>
                            <a14:backgroundRemoval t="3376" b="59916" l="11268" r="84977">
                              <a14:foregroundMark x1="48357" y1="4219" x2="48357" y2="4219"/>
                              <a14:foregroundMark x1="64319" y1="55696" x2="17371" y2="55696"/>
                              <a14:foregroundMark x1="17371" y1="55696" x2="63850" y2="48945"/>
                              <a14:foregroundMark x1="65728" y1="41772" x2="85915" y2="45992"/>
                              <a14:foregroundMark x1="80751" y1="51899" x2="67606" y2="57384"/>
                              <a14:foregroundMark x1="77934" y1="55696" x2="82160" y2="59916"/>
                              <a14:foregroundMark x1="79343" y1="59072" x2="11268" y2="59494"/>
                            </a14:backgroundRemoval>
                          </a14:imgEffect>
                          <a14:imgEffect>
                            <a14:saturation sat="0"/>
                          </a14:imgEffect>
                        </a14:imgLayer>
                      </a14:imgProps>
                    </a:ext>
                    <a:ext uri="{28A0092B-C50C-407E-A947-70E740481C1C}">
                      <a14:useLocalDpi xmlns:a14="http://schemas.microsoft.com/office/drawing/2010/main" val="0"/>
                    </a:ext>
                  </a:extLst>
                </a:blip>
                <a:srcRect l="15151" r="18436" b="40728"/>
                <a:stretch/>
              </p:blipFill>
              <p:spPr>
                <a:xfrm>
                  <a:off x="3352043" y="4579202"/>
                  <a:ext cx="541221" cy="576866"/>
                </a:xfrm>
                <a:prstGeom prst="rect">
                  <a:avLst/>
                </a:prstGeom>
              </p:spPr>
            </p:pic>
            <p:sp>
              <p:nvSpPr>
                <p:cNvPr id="105" name="Quad Arrow 28">
                  <a:extLst>
                    <a:ext uri="{FF2B5EF4-FFF2-40B4-BE49-F238E27FC236}">
                      <a16:creationId xmlns:a16="http://schemas.microsoft.com/office/drawing/2014/main" xmlns="" id="{05ED6DBA-54AE-4A6B-B6BE-14C5AE7016F5}"/>
                    </a:ext>
                  </a:extLst>
                </p:cNvPr>
                <p:cNvSpPr txBox="1">
                  <a:spLocks noChangeArrowheads="1"/>
                </p:cNvSpPr>
                <p:nvPr/>
              </p:nvSpPr>
              <p:spPr bwMode="auto">
                <a:xfrm>
                  <a:off x="3179401" y="4186749"/>
                  <a:ext cx="861952" cy="30321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n-GB" sz="1400" b="1" dirty="0">
                      <a:solidFill>
                        <a:srgbClr val="9E3265"/>
                      </a:solidFill>
                      <a:latin typeface="Bahnschrift "/>
                      <a:ea typeface="Aparajita" charset="0"/>
                      <a:cs typeface="Aparajita" charset="0"/>
                    </a:rPr>
                    <a:t>Legal</a:t>
                  </a:r>
                </a:p>
              </p:txBody>
            </p:sp>
            <p:sp>
              <p:nvSpPr>
                <p:cNvPr id="108" name="Quad Arrow 28">
                  <a:extLst>
                    <a:ext uri="{FF2B5EF4-FFF2-40B4-BE49-F238E27FC236}">
                      <a16:creationId xmlns:a16="http://schemas.microsoft.com/office/drawing/2014/main" xmlns="" id="{9C609EE8-EDB8-4EAD-B6E9-1125D87649D7}"/>
                    </a:ext>
                  </a:extLst>
                </p:cNvPr>
                <p:cNvSpPr txBox="1">
                  <a:spLocks noChangeArrowheads="1"/>
                </p:cNvSpPr>
                <p:nvPr/>
              </p:nvSpPr>
              <p:spPr bwMode="auto">
                <a:xfrm>
                  <a:off x="3188617" y="5115038"/>
                  <a:ext cx="861952" cy="396137"/>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Oscar</a:t>
                  </a:r>
                </a:p>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Alegre</a:t>
                  </a:r>
                  <a:endParaRPr lang="es-ES" sz="1100" dirty="0">
                    <a:solidFill>
                      <a:schemeClr val="tx1">
                        <a:lumMod val="75000"/>
                        <a:lumOff val="25000"/>
                      </a:schemeClr>
                    </a:solidFill>
                    <a:latin typeface="Bahnschrift "/>
                    <a:ea typeface="Aparajita" charset="0"/>
                    <a:cs typeface="Aparajita" charset="0"/>
                  </a:endParaRPr>
                </a:p>
              </p:txBody>
            </p:sp>
          </p:grpSp>
          <p:grpSp>
            <p:nvGrpSpPr>
              <p:cNvPr id="52" name="Grupo 51">
                <a:extLst>
                  <a:ext uri="{FF2B5EF4-FFF2-40B4-BE49-F238E27FC236}">
                    <a16:creationId xmlns:a16="http://schemas.microsoft.com/office/drawing/2014/main" xmlns="" id="{CAF94F7B-27D8-4AAB-ABBE-069A23C1760C}"/>
                  </a:ext>
                </a:extLst>
              </p:cNvPr>
              <p:cNvGrpSpPr/>
              <p:nvPr/>
            </p:nvGrpSpPr>
            <p:grpSpPr>
              <a:xfrm>
                <a:off x="1698414" y="4091289"/>
                <a:ext cx="1046725" cy="1254341"/>
                <a:chOff x="1698414" y="4091289"/>
                <a:chExt cx="1046725" cy="1254341"/>
              </a:xfrm>
            </p:grpSpPr>
            <p:sp>
              <p:nvSpPr>
                <p:cNvPr id="59" name="Quad Arrow 28">
                  <a:extLst>
                    <a:ext uri="{FF2B5EF4-FFF2-40B4-BE49-F238E27FC236}">
                      <a16:creationId xmlns:a16="http://schemas.microsoft.com/office/drawing/2014/main" xmlns="" id="{EBEAE4EC-B615-496B-896F-582FD2CBA83A}"/>
                    </a:ext>
                  </a:extLst>
                </p:cNvPr>
                <p:cNvSpPr txBox="1">
                  <a:spLocks noChangeArrowheads="1"/>
                </p:cNvSpPr>
                <p:nvPr/>
              </p:nvSpPr>
              <p:spPr bwMode="auto">
                <a:xfrm>
                  <a:off x="1698414" y="4091289"/>
                  <a:ext cx="1013216" cy="303212"/>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n-GB" sz="1400" b="1" dirty="0">
                      <a:solidFill>
                        <a:srgbClr val="9E3265"/>
                      </a:solidFill>
                      <a:latin typeface="Bahnschrift "/>
                      <a:ea typeface="Aparajita" charset="0"/>
                      <a:cs typeface="Aparajita" charset="0"/>
                    </a:rPr>
                    <a:t>IP</a:t>
                  </a:r>
                </a:p>
              </p:txBody>
            </p:sp>
            <p:sp>
              <p:nvSpPr>
                <p:cNvPr id="66" name="Quad Arrow 28">
                  <a:extLst>
                    <a:ext uri="{FF2B5EF4-FFF2-40B4-BE49-F238E27FC236}">
                      <a16:creationId xmlns:a16="http://schemas.microsoft.com/office/drawing/2014/main" xmlns="" id="{472019CA-0330-414C-9834-9707E7F136F2}"/>
                    </a:ext>
                  </a:extLst>
                </p:cNvPr>
                <p:cNvSpPr txBox="1">
                  <a:spLocks noChangeArrowheads="1"/>
                </p:cNvSpPr>
                <p:nvPr/>
              </p:nvSpPr>
              <p:spPr bwMode="auto">
                <a:xfrm>
                  <a:off x="1726439" y="4967764"/>
                  <a:ext cx="1018700" cy="377866"/>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100" b="1" dirty="0">
                      <a:solidFill>
                        <a:schemeClr val="tx1">
                          <a:lumMod val="75000"/>
                          <a:lumOff val="25000"/>
                        </a:schemeClr>
                      </a:solidFill>
                      <a:latin typeface="Bahnschrift "/>
                      <a:ea typeface="Aparajita" charset="0"/>
                      <a:cs typeface="Aparajita" charset="0"/>
                    </a:rPr>
                    <a:t>Silvia Beltrán</a:t>
                  </a:r>
                  <a:endParaRPr lang="es-ES" sz="1100" dirty="0">
                    <a:solidFill>
                      <a:schemeClr val="tx1">
                        <a:lumMod val="75000"/>
                        <a:lumOff val="25000"/>
                      </a:schemeClr>
                    </a:solidFill>
                    <a:latin typeface="Bahnschrift "/>
                    <a:ea typeface="Aparajita" charset="0"/>
                    <a:cs typeface="Aparajita" charset="0"/>
                  </a:endParaRPr>
                </a:p>
              </p:txBody>
            </p:sp>
            <p:pic>
              <p:nvPicPr>
                <p:cNvPr id="51" name="Imagen 50" descr="Una persona con un traje de color negro&#10;&#10;Descripción generada automáticamente">
                  <a:extLst>
                    <a:ext uri="{FF2B5EF4-FFF2-40B4-BE49-F238E27FC236}">
                      <a16:creationId xmlns:a16="http://schemas.microsoft.com/office/drawing/2014/main" xmlns="" id="{892DE698-264D-4CBC-B2FC-246ACFABF322}"/>
                    </a:ext>
                  </a:extLst>
                </p:cNvPr>
                <p:cNvPicPr>
                  <a:picLocks noChangeAspect="1"/>
                </p:cNvPicPr>
                <p:nvPr/>
              </p:nvPicPr>
              <p:blipFill rotWithShape="1">
                <a:blip r:embed="rId39" cstate="screen">
                  <a:extLst>
                    <a:ext uri="{BEBA8EAE-BF5A-486C-A8C5-ECC9F3942E4B}">
                      <a14:imgProps xmlns:a14="http://schemas.microsoft.com/office/drawing/2010/main">
                        <a14:imgLayer r:embed="rId40">
                          <a14:imgEffect>
                            <a14:backgroundRemoval t="3864" b="37705" l="22344" r="81875">
                              <a14:foregroundMark x1="35781" y1="31382" x2="49844" y2="32436"/>
                              <a14:foregroundMark x1="49844" y1="32436" x2="35313" y2="32201"/>
                              <a14:foregroundMark x1="35313" y1="32201" x2="50938" y2="32201"/>
                              <a14:foregroundMark x1="50938" y1="32201" x2="40469" y2="31499"/>
                              <a14:foregroundMark x1="35781" y1="27400" x2="24844" y2="29508"/>
                              <a14:foregroundMark x1="24844" y1="29508" x2="26563" y2="36417"/>
                              <a14:foregroundMark x1="26563" y1="36417" x2="44063" y2="37237"/>
                              <a14:foregroundMark x1="44063" y1="37237" x2="65313" y2="35363"/>
                              <a14:foregroundMark x1="65313" y1="35363" x2="58281" y2="29859"/>
                              <a14:foregroundMark x1="58281" y1="29859" x2="40156" y2="30328"/>
                              <a14:foregroundMark x1="36094" y1="31265" x2="27656" y2="35597"/>
                              <a14:foregroundMark x1="27656" y1="35597" x2="80156" y2="32787"/>
                              <a14:foregroundMark x1="80156" y1="32787" x2="45625" y2="35129"/>
                              <a14:foregroundMark x1="45625" y1="35129" x2="82031" y2="32319"/>
                              <a14:foregroundMark x1="82031" y1="32319" x2="72188" y2="33138"/>
                              <a14:foregroundMark x1="66719" y1="30913" x2="66094" y2="34660"/>
                              <a14:foregroundMark x1="67188" y1="33724" x2="70469" y2="37822"/>
                              <a14:foregroundMark x1="52188" y1="36417" x2="22344" y2="35597"/>
                              <a14:foregroundMark x1="46875" y1="4567" x2="43048" y2="4089"/>
                              <a14:backgroundMark x1="32188" y1="12295" x2="31875" y2="13349"/>
                              <a14:backgroundMark x1="31875" y1="13934" x2="30312" y2="15105"/>
                              <a14:backgroundMark x1="32813" y1="22482" x2="32813" y2="22482"/>
                              <a14:backgroundMark x1="32969" y1="22014" x2="32969" y2="22014"/>
                              <a14:backgroundMark x1="33438" y1="23888" x2="33438" y2="23888"/>
                              <a14:backgroundMark x1="34063" y1="8782" x2="34063" y2="8782"/>
                              <a14:backgroundMark x1="37969" y1="5152" x2="37969" y2="5152"/>
                              <a14:backgroundMark x1="38906" y1="4333" x2="38906" y2="4333"/>
                              <a14:backgroundMark x1="40156" y1="4333" x2="40156" y2="4333"/>
                              <a14:backgroundMark x1="41250" y1="3981" x2="41250" y2="3981"/>
                              <a14:backgroundMark x1="41406" y1="3630" x2="43438" y2="3630"/>
                            </a14:backgroundRemoval>
                          </a14:imgEffect>
                          <a14:imgEffect>
                            <a14:saturation sat="33000"/>
                          </a14:imgEffect>
                        </a14:imgLayer>
                      </a14:imgProps>
                    </a:ext>
                    <a:ext uri="{28A0092B-C50C-407E-A947-70E740481C1C}">
                      <a14:useLocalDpi xmlns:a14="http://schemas.microsoft.com/office/drawing/2010/main" val="0"/>
                    </a:ext>
                  </a:extLst>
                </a:blip>
                <a:srcRect l="20646" t="1243" r="28668" b="65513"/>
                <a:stretch/>
              </p:blipFill>
              <p:spPr>
                <a:xfrm>
                  <a:off x="1913917" y="4442286"/>
                  <a:ext cx="643745" cy="563390"/>
                </a:xfrm>
                <a:prstGeom prst="rect">
                  <a:avLst/>
                </a:prstGeom>
              </p:spPr>
            </p:pic>
          </p:grpSp>
        </p:grpSp>
      </p:grpSp>
      <p:grpSp>
        <p:nvGrpSpPr>
          <p:cNvPr id="24" name="Grupo 23">
            <a:extLst>
              <a:ext uri="{FF2B5EF4-FFF2-40B4-BE49-F238E27FC236}">
                <a16:creationId xmlns:a16="http://schemas.microsoft.com/office/drawing/2014/main" xmlns="" id="{0D8FD1FB-11FD-48BD-9F79-8CB64DD704F3}"/>
              </a:ext>
            </a:extLst>
          </p:cNvPr>
          <p:cNvGrpSpPr/>
          <p:nvPr/>
        </p:nvGrpSpPr>
        <p:grpSpPr>
          <a:xfrm>
            <a:off x="2756361" y="136554"/>
            <a:ext cx="2291871" cy="1831572"/>
            <a:chOff x="1596612" y="474996"/>
            <a:chExt cx="2291871" cy="1831572"/>
          </a:xfrm>
        </p:grpSpPr>
        <p:sp>
          <p:nvSpPr>
            <p:cNvPr id="87" name="Quad Arrow 28">
              <a:extLst>
                <a:ext uri="{FF2B5EF4-FFF2-40B4-BE49-F238E27FC236}">
                  <a16:creationId xmlns:a16="http://schemas.microsoft.com/office/drawing/2014/main" xmlns="" id="{5EE626AC-56AD-47F6-8258-6B0A71A48987}"/>
                </a:ext>
              </a:extLst>
            </p:cNvPr>
            <p:cNvSpPr txBox="1">
              <a:spLocks noChangeArrowheads="1"/>
            </p:cNvSpPr>
            <p:nvPr/>
          </p:nvSpPr>
          <p:spPr bwMode="auto">
            <a:xfrm>
              <a:off x="1596612" y="1541393"/>
              <a:ext cx="2291871" cy="765175"/>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Rafael Mañez</a:t>
              </a:r>
            </a:p>
            <a:p>
              <a:pPr algn="ctr" eaLnBrk="1" hangingPunct="1">
                <a:buFont typeface="Arial" pitchFamily="4" charset="0"/>
                <a:buNone/>
              </a:pPr>
              <a:r>
                <a:rPr lang="es-ES" sz="1200" dirty="0">
                  <a:solidFill>
                    <a:schemeClr val="tx1">
                      <a:lumMod val="75000"/>
                      <a:lumOff val="25000"/>
                    </a:schemeClr>
                  </a:solidFill>
                  <a:latin typeface="Bahnschrift" panose="020B0502040204020203" pitchFamily="34" charset="0"/>
                  <a:ea typeface="Aparajita" charset="0"/>
                  <a:cs typeface="Aparajita" charset="0"/>
                </a:rPr>
                <a:t>Co-founder, President</a:t>
              </a:r>
            </a:p>
            <a:p>
              <a:pPr algn="ctr" eaLnBrk="1" hangingPunct="1">
                <a:buFont typeface="Arial" pitchFamily="4" charset="0"/>
                <a:buNone/>
              </a:pPr>
              <a:r>
                <a:rPr lang="es-ES" sz="1200" dirty="0">
                  <a:solidFill>
                    <a:schemeClr val="tx1">
                      <a:lumMod val="75000"/>
                      <a:lumOff val="25000"/>
                    </a:schemeClr>
                  </a:solidFill>
                  <a:latin typeface="Bahnschrift" panose="020B0502040204020203" pitchFamily="34" charset="0"/>
                  <a:ea typeface="Aparajita" charset="0"/>
                  <a:cs typeface="Aparajita" charset="0"/>
                </a:rPr>
                <a:t> </a:t>
              </a:r>
              <a:r>
                <a:rPr lang="es-ES" sz="1200" dirty="0">
                  <a:solidFill>
                    <a:schemeClr val="tx1">
                      <a:lumMod val="75000"/>
                      <a:lumOff val="25000"/>
                    </a:schemeClr>
                  </a:solidFill>
                  <a:latin typeface="Bahnschrift" panose="020B0502040204020203" pitchFamily="34" charset="0"/>
                  <a:ea typeface="Arial" pitchFamily="4" charset="0"/>
                  <a:cs typeface="Arial" pitchFamily="4" charset="0"/>
                </a:rPr>
                <a:t>&amp; C</a:t>
              </a:r>
              <a:r>
                <a:rPr lang="es-ES" sz="1200" dirty="0">
                  <a:solidFill>
                    <a:schemeClr val="tx1">
                      <a:lumMod val="75000"/>
                      <a:lumOff val="25000"/>
                    </a:schemeClr>
                  </a:solidFill>
                  <a:latin typeface="Bahnschrift" panose="020B0502040204020203" pitchFamily="34" charset="0"/>
                  <a:ea typeface="Aparajita" charset="0"/>
                  <a:cs typeface="Aparajita" charset="0"/>
                </a:rPr>
                <a:t>MO</a:t>
              </a:r>
            </a:p>
          </p:txBody>
        </p:sp>
        <p:pic>
          <p:nvPicPr>
            <p:cNvPr id="96" name="Imagen 5" descr="Imagen que contiene persona, hombre, interior, pared&#10;&#10;Descripción generada con confianza muy alta">
              <a:extLst>
                <a:ext uri="{FF2B5EF4-FFF2-40B4-BE49-F238E27FC236}">
                  <a16:creationId xmlns:a16="http://schemas.microsoft.com/office/drawing/2014/main" xmlns="" id="{784C3BBA-C68E-4BD6-BE41-6395DE2B62CF}"/>
                </a:ext>
              </a:extLst>
            </p:cNvPr>
            <p:cNvPicPr preferRelativeResize="0">
              <a:picLocks/>
            </p:cNvPicPr>
            <p:nvPr/>
          </p:nvPicPr>
          <p:blipFill>
            <a:blip r:embed="rId41" cstate="print">
              <a:extLst>
                <a:ext uri="{BEBA8EAE-BF5A-486C-A8C5-ECC9F3942E4B}">
                  <a14:imgProps xmlns:a14="http://schemas.microsoft.com/office/drawing/2010/main">
                    <a14:imgLayer r:embed="rId42">
                      <a14:imgEffect>
                        <a14:saturation sat="0"/>
                      </a14:imgEffect>
                    </a14:imgLayer>
                  </a14:imgProps>
                </a:ext>
              </a:extLst>
            </a:blip>
            <a:srcRect l="22408" t="18230" r="12840" b="9531"/>
            <a:stretch>
              <a:fillRect/>
            </a:stretch>
          </p:blipFill>
          <p:spPr bwMode="auto">
            <a:xfrm>
              <a:off x="2298844" y="474996"/>
              <a:ext cx="828000" cy="1080000"/>
            </a:xfrm>
            <a:prstGeom prst="ellipse">
              <a:avLst/>
            </a:prstGeom>
            <a:ln w="9525" cap="rnd">
              <a:solidFill>
                <a:srgbClr val="127EAE"/>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19" name="Grupo 18">
            <a:extLst>
              <a:ext uri="{FF2B5EF4-FFF2-40B4-BE49-F238E27FC236}">
                <a16:creationId xmlns:a16="http://schemas.microsoft.com/office/drawing/2014/main" xmlns="" id="{4AD0DD54-53F7-482E-B73C-15C751A10952}"/>
              </a:ext>
            </a:extLst>
          </p:cNvPr>
          <p:cNvGrpSpPr/>
          <p:nvPr/>
        </p:nvGrpSpPr>
        <p:grpSpPr>
          <a:xfrm>
            <a:off x="1399531" y="182417"/>
            <a:ext cx="2020896" cy="1848385"/>
            <a:chOff x="4619353" y="434034"/>
            <a:chExt cx="2020896" cy="1848385"/>
          </a:xfrm>
        </p:grpSpPr>
        <p:sp>
          <p:nvSpPr>
            <p:cNvPr id="90" name="Quad Arrow 28">
              <a:extLst>
                <a:ext uri="{FF2B5EF4-FFF2-40B4-BE49-F238E27FC236}">
                  <a16:creationId xmlns:a16="http://schemas.microsoft.com/office/drawing/2014/main" xmlns="" id="{08DED24C-6EC8-4C91-AA8C-EEE28587EE26}"/>
                </a:ext>
              </a:extLst>
            </p:cNvPr>
            <p:cNvSpPr txBox="1">
              <a:spLocks noChangeArrowheads="1"/>
            </p:cNvSpPr>
            <p:nvPr/>
          </p:nvSpPr>
          <p:spPr bwMode="auto">
            <a:xfrm>
              <a:off x="4619353" y="1517244"/>
              <a:ext cx="2020896" cy="765175"/>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Montserrat Tarres</a:t>
              </a:r>
            </a:p>
            <a:p>
              <a:pPr algn="ctr" eaLnBrk="1" hangingPunct="1">
                <a:buFont typeface="Arial" pitchFamily="4" charset="0"/>
                <a:buNone/>
              </a:pPr>
              <a:r>
                <a:rPr lang="es-ES" sz="1200" dirty="0">
                  <a:solidFill>
                    <a:schemeClr val="tx1">
                      <a:lumMod val="75000"/>
                      <a:lumOff val="25000"/>
                    </a:schemeClr>
                  </a:solidFill>
                  <a:latin typeface="Bahnschrift" panose="020B0502040204020203" pitchFamily="34" charset="0"/>
                  <a:ea typeface="Aparajita" charset="0"/>
                  <a:cs typeface="Aparajita" charset="0"/>
                </a:rPr>
                <a:t>CCO</a:t>
              </a:r>
            </a:p>
          </p:txBody>
        </p:sp>
        <p:pic>
          <p:nvPicPr>
            <p:cNvPr id="99" name="Picture 2">
              <a:extLst>
                <a:ext uri="{FF2B5EF4-FFF2-40B4-BE49-F238E27FC236}">
                  <a16:creationId xmlns:a16="http://schemas.microsoft.com/office/drawing/2014/main" xmlns="" id="{44B3BB80-1CF8-495E-8593-F8F50D41FCC1}"/>
                </a:ext>
              </a:extLst>
            </p:cNvPr>
            <p:cNvPicPr preferRelativeResize="0">
              <a:picLocks noChangeArrowheads="1"/>
            </p:cNvPicPr>
            <p:nvPr/>
          </p:nvPicPr>
          <p:blipFill>
            <a:blip r:embed="rId43" cstate="screen">
              <a:extLst>
                <a:ext uri="{BEBA8EAE-BF5A-486C-A8C5-ECC9F3942E4B}">
                  <a14:imgProps xmlns:a14="http://schemas.microsoft.com/office/drawing/2010/main">
                    <a14:imgLayer r:embed="rId4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149035" y="434034"/>
              <a:ext cx="828000" cy="1080000"/>
            </a:xfrm>
            <a:prstGeom prst="ellipse">
              <a:avLst/>
            </a:prstGeom>
            <a:ln w="9525">
              <a:solidFill>
                <a:srgbClr val="127EAE"/>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grpSp>
      <p:grpSp>
        <p:nvGrpSpPr>
          <p:cNvPr id="20" name="Grupo 19">
            <a:extLst>
              <a:ext uri="{FF2B5EF4-FFF2-40B4-BE49-F238E27FC236}">
                <a16:creationId xmlns:a16="http://schemas.microsoft.com/office/drawing/2014/main" xmlns="" id="{B4FE35C7-EC24-449A-AC97-68AC4F097DD0}"/>
              </a:ext>
            </a:extLst>
          </p:cNvPr>
          <p:cNvGrpSpPr/>
          <p:nvPr/>
        </p:nvGrpSpPr>
        <p:grpSpPr>
          <a:xfrm>
            <a:off x="-18288" y="141533"/>
            <a:ext cx="1757369" cy="1899529"/>
            <a:chOff x="10334751" y="450963"/>
            <a:chExt cx="1757369" cy="1899529"/>
          </a:xfrm>
        </p:grpSpPr>
        <p:sp>
          <p:nvSpPr>
            <p:cNvPr id="91" name="Quad Arrow 28">
              <a:extLst>
                <a:ext uri="{FF2B5EF4-FFF2-40B4-BE49-F238E27FC236}">
                  <a16:creationId xmlns:a16="http://schemas.microsoft.com/office/drawing/2014/main" xmlns="" id="{7BE4E95C-F473-4C9D-83C1-960F03BDB2D8}"/>
                </a:ext>
              </a:extLst>
            </p:cNvPr>
            <p:cNvSpPr txBox="1">
              <a:spLocks noChangeArrowheads="1"/>
            </p:cNvSpPr>
            <p:nvPr/>
          </p:nvSpPr>
          <p:spPr bwMode="auto">
            <a:xfrm>
              <a:off x="10334751" y="1585317"/>
              <a:ext cx="1757369" cy="765175"/>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Pablo Madrazo</a:t>
              </a:r>
            </a:p>
            <a:p>
              <a:pPr algn="ctr" eaLnBrk="1" hangingPunct="1"/>
              <a:r>
                <a:rPr lang="es-ES" sz="1200" dirty="0">
                  <a:solidFill>
                    <a:schemeClr val="tx1">
                      <a:lumMod val="75000"/>
                      <a:lumOff val="25000"/>
                    </a:schemeClr>
                  </a:solidFill>
                  <a:latin typeface="Bahnschrift" panose="020B0502040204020203" pitchFamily="34" charset="0"/>
                  <a:ea typeface="Aparajita" charset="0"/>
                  <a:cs typeface="Aparajita" charset="0"/>
                </a:rPr>
                <a:t>Co-founder, CEO</a:t>
              </a:r>
            </a:p>
          </p:txBody>
        </p:sp>
        <p:pic>
          <p:nvPicPr>
            <p:cNvPr id="100" name="Imagen 10" descr="Imagen que contiene persona, hombre, interior, corbata&#10;&#10;Descripción generada con confianza muy alta">
              <a:extLst>
                <a:ext uri="{FF2B5EF4-FFF2-40B4-BE49-F238E27FC236}">
                  <a16:creationId xmlns:a16="http://schemas.microsoft.com/office/drawing/2014/main" xmlns="" id="{68763DFC-FEFD-432E-9390-7BAB06C09FB6}"/>
                </a:ext>
              </a:extLst>
            </p:cNvPr>
            <p:cNvPicPr preferRelativeResize="0">
              <a:picLocks/>
            </p:cNvPicPr>
            <p:nvPr/>
          </p:nvPicPr>
          <p:blipFill>
            <a:blip r:embed="rId45" cstate="print">
              <a:alphaModFix/>
              <a:extLst>
                <a:ext uri="{BEBA8EAE-BF5A-486C-A8C5-ECC9F3942E4B}">
                  <a14:imgProps xmlns:a14="http://schemas.microsoft.com/office/drawing/2010/main">
                    <a14:imgLayer r:embed="rId46">
                      <a14:imgEffect>
                        <a14:saturation sat="0"/>
                      </a14:imgEffect>
                    </a14:imgLayer>
                  </a14:imgProps>
                </a:ext>
              </a:extLst>
            </a:blip>
            <a:srcRect l="21732" t="12111" r="20271" b="20120"/>
            <a:stretch>
              <a:fillRect/>
            </a:stretch>
          </p:blipFill>
          <p:spPr bwMode="auto">
            <a:xfrm>
              <a:off x="10799436" y="450963"/>
              <a:ext cx="828000" cy="1080000"/>
            </a:xfrm>
            <a:prstGeom prst="ellipse">
              <a:avLst/>
            </a:prstGeom>
            <a:ln w="9525" cap="rnd">
              <a:solidFill>
                <a:srgbClr val="127EAE"/>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22" name="Grupo 21">
            <a:extLst>
              <a:ext uri="{FF2B5EF4-FFF2-40B4-BE49-F238E27FC236}">
                <a16:creationId xmlns:a16="http://schemas.microsoft.com/office/drawing/2014/main" xmlns="" id="{8497524B-6CC5-4FF3-8B55-B1D2C6344A64}"/>
              </a:ext>
            </a:extLst>
          </p:cNvPr>
          <p:cNvGrpSpPr/>
          <p:nvPr/>
        </p:nvGrpSpPr>
        <p:grpSpPr>
          <a:xfrm>
            <a:off x="4655128" y="172602"/>
            <a:ext cx="1758957" cy="1873599"/>
            <a:chOff x="2353970" y="374383"/>
            <a:chExt cx="1758957" cy="1873599"/>
          </a:xfrm>
        </p:grpSpPr>
        <p:sp>
          <p:nvSpPr>
            <p:cNvPr id="88" name="Quad Arrow 28">
              <a:extLst>
                <a:ext uri="{FF2B5EF4-FFF2-40B4-BE49-F238E27FC236}">
                  <a16:creationId xmlns:a16="http://schemas.microsoft.com/office/drawing/2014/main" xmlns="" id="{3559A3EA-5166-4524-88A2-AD36123F8F13}"/>
                </a:ext>
              </a:extLst>
            </p:cNvPr>
            <p:cNvSpPr txBox="1">
              <a:spLocks noChangeArrowheads="1"/>
            </p:cNvSpPr>
            <p:nvPr/>
          </p:nvSpPr>
          <p:spPr bwMode="auto">
            <a:xfrm>
              <a:off x="2353970" y="1482807"/>
              <a:ext cx="1758957" cy="765175"/>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Daniel Bello</a:t>
              </a:r>
            </a:p>
            <a:p>
              <a:pPr algn="ctr" eaLnBrk="1" hangingPunct="1">
                <a:buFont typeface="Arial" pitchFamily="4" charset="0"/>
                <a:buNone/>
              </a:pPr>
              <a:r>
                <a:rPr lang="es-ES" sz="1200" dirty="0">
                  <a:solidFill>
                    <a:schemeClr val="tx1">
                      <a:lumMod val="75000"/>
                      <a:lumOff val="25000"/>
                    </a:schemeClr>
                  </a:solidFill>
                  <a:latin typeface="Bahnschrift" panose="020B0502040204020203" pitchFamily="34" charset="0"/>
                  <a:ea typeface="Aparajita" charset="0"/>
                  <a:cs typeface="Aparajita" charset="0"/>
                </a:rPr>
                <a:t>Co-founder, CSO</a:t>
              </a:r>
            </a:p>
          </p:txBody>
        </p:sp>
        <p:pic>
          <p:nvPicPr>
            <p:cNvPr id="97" name="Imagen 20" descr="Imagen que contiene ventana, persona, interior, pared&#10;&#10;Descripción generada con confianza muy alta">
              <a:extLst>
                <a:ext uri="{FF2B5EF4-FFF2-40B4-BE49-F238E27FC236}">
                  <a16:creationId xmlns:a16="http://schemas.microsoft.com/office/drawing/2014/main" xmlns="" id="{E4CE1CF2-E836-4524-B152-8D0FFA1E24BC}"/>
                </a:ext>
              </a:extLst>
            </p:cNvPr>
            <p:cNvPicPr preferRelativeResize="0">
              <a:picLocks/>
            </p:cNvPicPr>
            <p:nvPr/>
          </p:nvPicPr>
          <p:blipFill>
            <a:blip r:embed="rId47" cstate="print">
              <a:extLst>
                <a:ext uri="{BEBA8EAE-BF5A-486C-A8C5-ECC9F3942E4B}">
                  <a14:imgProps xmlns:a14="http://schemas.microsoft.com/office/drawing/2010/main">
                    <a14:imgLayer r:embed="rId48">
                      <a14:imgEffect>
                        <a14:saturation sat="0"/>
                      </a14:imgEffect>
                    </a14:imgLayer>
                  </a14:imgProps>
                </a:ext>
              </a:extLst>
            </a:blip>
            <a:srcRect l="21951" t="23759" r="20052" b="19865"/>
            <a:stretch>
              <a:fillRect/>
            </a:stretch>
          </p:blipFill>
          <p:spPr bwMode="auto">
            <a:xfrm>
              <a:off x="2862399" y="374383"/>
              <a:ext cx="828000" cy="1080000"/>
            </a:xfrm>
            <a:prstGeom prst="ellipse">
              <a:avLst/>
            </a:prstGeom>
            <a:ln w="9525" cap="rnd">
              <a:solidFill>
                <a:schemeClr val="accent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23" name="Grupo 22">
            <a:extLst>
              <a:ext uri="{FF2B5EF4-FFF2-40B4-BE49-F238E27FC236}">
                <a16:creationId xmlns:a16="http://schemas.microsoft.com/office/drawing/2014/main" xmlns="" id="{ABC49712-0DB3-4BBA-89A9-2263FF09E541}"/>
              </a:ext>
            </a:extLst>
          </p:cNvPr>
          <p:cNvGrpSpPr/>
          <p:nvPr/>
        </p:nvGrpSpPr>
        <p:grpSpPr>
          <a:xfrm>
            <a:off x="6020980" y="167856"/>
            <a:ext cx="2020896" cy="1856918"/>
            <a:chOff x="9043923" y="272836"/>
            <a:chExt cx="2020896" cy="1856918"/>
          </a:xfrm>
        </p:grpSpPr>
        <p:sp>
          <p:nvSpPr>
            <p:cNvPr id="89" name="Quad Arrow 28">
              <a:extLst>
                <a:ext uri="{FF2B5EF4-FFF2-40B4-BE49-F238E27FC236}">
                  <a16:creationId xmlns:a16="http://schemas.microsoft.com/office/drawing/2014/main" xmlns="" id="{4BCA8F5C-5D2F-49D5-9E85-66E4DB1681ED}"/>
                </a:ext>
              </a:extLst>
            </p:cNvPr>
            <p:cNvSpPr txBox="1">
              <a:spLocks noChangeArrowheads="1"/>
            </p:cNvSpPr>
            <p:nvPr/>
          </p:nvSpPr>
          <p:spPr bwMode="auto">
            <a:xfrm>
              <a:off x="9043923" y="1364579"/>
              <a:ext cx="2020896" cy="765175"/>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Sara Olivera</a:t>
              </a:r>
            </a:p>
            <a:p>
              <a:pPr algn="ctr" eaLnBrk="1" hangingPunct="1">
                <a:buFont typeface="Arial" pitchFamily="4" charset="0"/>
                <a:buNone/>
              </a:pPr>
              <a:r>
                <a:rPr lang="es-ES" sz="1200" dirty="0">
                  <a:solidFill>
                    <a:schemeClr val="tx1">
                      <a:lumMod val="75000"/>
                      <a:lumOff val="25000"/>
                    </a:schemeClr>
                  </a:solidFill>
                  <a:latin typeface="Bahnschrift" panose="020B0502040204020203" pitchFamily="34" charset="0"/>
                  <a:ea typeface="Aparajita" charset="0"/>
                  <a:cs typeface="Aparajita" charset="0"/>
                </a:rPr>
                <a:t>Project Manager</a:t>
              </a:r>
            </a:p>
          </p:txBody>
        </p:sp>
        <p:pic>
          <p:nvPicPr>
            <p:cNvPr id="98" name="Imagen 22" descr="Imagen que contiene persona, ropa, mujer, interior&#10;&#10;Descripción generada con confianza muy alta">
              <a:extLst>
                <a:ext uri="{FF2B5EF4-FFF2-40B4-BE49-F238E27FC236}">
                  <a16:creationId xmlns:a16="http://schemas.microsoft.com/office/drawing/2014/main" xmlns="" id="{2552D0F8-A8B8-45AB-9E0D-66960A42B746}"/>
                </a:ext>
              </a:extLst>
            </p:cNvPr>
            <p:cNvPicPr preferRelativeResize="0">
              <a:picLocks/>
            </p:cNvPicPr>
            <p:nvPr/>
          </p:nvPicPr>
          <p:blipFill rotWithShape="1">
            <a:blip r:embed="rId49" cstate="print">
              <a:extLst>
                <a:ext uri="{BEBA8EAE-BF5A-486C-A8C5-ECC9F3942E4B}">
                  <a14:imgProps xmlns:a14="http://schemas.microsoft.com/office/drawing/2010/main">
                    <a14:imgLayer r:embed="rId50">
                      <a14:imgEffect>
                        <a14:saturation sat="0"/>
                      </a14:imgEffect>
                    </a14:imgLayer>
                  </a14:imgProps>
                </a:ext>
              </a:extLst>
            </a:blip>
            <a:srcRect l="13893" t="2084" r="21353" b="29495"/>
            <a:stretch/>
          </p:blipFill>
          <p:spPr bwMode="auto">
            <a:xfrm>
              <a:off x="9597982" y="272836"/>
              <a:ext cx="828000" cy="1080260"/>
            </a:xfrm>
            <a:prstGeom prst="ellipse">
              <a:avLst/>
            </a:prstGeom>
            <a:ln w="9525" cap="rnd">
              <a:solidFill>
                <a:schemeClr val="accent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21" name="Grupo 20">
            <a:extLst>
              <a:ext uri="{FF2B5EF4-FFF2-40B4-BE49-F238E27FC236}">
                <a16:creationId xmlns:a16="http://schemas.microsoft.com/office/drawing/2014/main" xmlns="" id="{880706A4-9C7F-4597-89D0-48EA33961A22}"/>
              </a:ext>
            </a:extLst>
          </p:cNvPr>
          <p:cNvGrpSpPr/>
          <p:nvPr/>
        </p:nvGrpSpPr>
        <p:grpSpPr>
          <a:xfrm>
            <a:off x="9050885" y="147248"/>
            <a:ext cx="1757369" cy="1864490"/>
            <a:chOff x="4986312" y="319921"/>
            <a:chExt cx="1757369" cy="1864490"/>
          </a:xfrm>
        </p:grpSpPr>
        <p:sp>
          <p:nvSpPr>
            <p:cNvPr id="93" name="Quad Arrow 28">
              <a:extLst>
                <a:ext uri="{FF2B5EF4-FFF2-40B4-BE49-F238E27FC236}">
                  <a16:creationId xmlns:a16="http://schemas.microsoft.com/office/drawing/2014/main" xmlns="" id="{E74C97A9-6186-4AA8-84B1-0F8F80AD695A}"/>
                </a:ext>
              </a:extLst>
            </p:cNvPr>
            <p:cNvSpPr txBox="1">
              <a:spLocks noChangeArrowheads="1"/>
            </p:cNvSpPr>
            <p:nvPr/>
          </p:nvSpPr>
          <p:spPr bwMode="auto">
            <a:xfrm>
              <a:off x="4986312" y="1419236"/>
              <a:ext cx="1757369" cy="765175"/>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Yara Ferrero</a:t>
              </a:r>
            </a:p>
            <a:p>
              <a:pPr algn="ctr" eaLnBrk="1" hangingPunct="1">
                <a:buFont typeface="Arial" pitchFamily="4" charset="0"/>
                <a:buNone/>
              </a:pPr>
              <a:r>
                <a:rPr lang="es-ES" sz="1200" dirty="0" err="1">
                  <a:solidFill>
                    <a:schemeClr val="tx1">
                      <a:lumMod val="75000"/>
                      <a:lumOff val="25000"/>
                    </a:schemeClr>
                  </a:solidFill>
                  <a:latin typeface="Bahnschrift" panose="020B0502040204020203" pitchFamily="34" charset="0"/>
                  <a:ea typeface="Aparajita" charset="0"/>
                  <a:cs typeface="Aparajita" charset="0"/>
                </a:rPr>
                <a:t>Technician</a:t>
              </a:r>
              <a:endParaRPr lang="es-ES" sz="1200" dirty="0">
                <a:solidFill>
                  <a:schemeClr val="tx1">
                    <a:lumMod val="75000"/>
                    <a:lumOff val="25000"/>
                  </a:schemeClr>
                </a:solidFill>
                <a:latin typeface="Bahnschrift" panose="020B0502040204020203" pitchFamily="34" charset="0"/>
                <a:ea typeface="Aparajita" charset="0"/>
                <a:cs typeface="Aparajita" charset="0"/>
              </a:endParaRPr>
            </a:p>
          </p:txBody>
        </p:sp>
        <p:pic>
          <p:nvPicPr>
            <p:cNvPr id="101" name="Imagen 100">
              <a:extLst>
                <a:ext uri="{FF2B5EF4-FFF2-40B4-BE49-F238E27FC236}">
                  <a16:creationId xmlns:a16="http://schemas.microsoft.com/office/drawing/2014/main" xmlns="" id="{0D3F8E02-6F81-4411-AE44-2C5F963689C2}"/>
                </a:ext>
              </a:extLst>
            </p:cNvPr>
            <p:cNvPicPr preferRelativeResize="0">
              <a:picLocks noChangeAspect="1"/>
            </p:cNvPicPr>
            <p:nvPr/>
          </p:nvPicPr>
          <p:blipFill rotWithShape="1">
            <a:blip r:embed="rId51">
              <a:extLst>
                <a:ext uri="{BEBA8EAE-BF5A-486C-A8C5-ECC9F3942E4B}">
                  <a14:imgProps xmlns:a14="http://schemas.microsoft.com/office/drawing/2010/main">
                    <a14:imgLayer r:embed="rId52">
                      <a14:imgEffect>
                        <a14:saturation sat="0"/>
                      </a14:imgEffect>
                    </a14:imgLayer>
                  </a14:imgProps>
                </a:ext>
              </a:extLst>
            </a:blip>
            <a:srcRect l="14090" t="6183" r="27263" b="28770"/>
            <a:stretch/>
          </p:blipFill>
          <p:spPr>
            <a:xfrm>
              <a:off x="5414430" y="319921"/>
              <a:ext cx="828000" cy="1080260"/>
            </a:xfrm>
            <a:prstGeom prst="ellipse">
              <a:avLst/>
            </a:prstGeom>
            <a:ln w="9525" cap="rnd">
              <a:solidFill>
                <a:srgbClr val="1585AD"/>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33" name="Grupo 32">
            <a:extLst>
              <a:ext uri="{FF2B5EF4-FFF2-40B4-BE49-F238E27FC236}">
                <a16:creationId xmlns:a16="http://schemas.microsoft.com/office/drawing/2014/main" xmlns="" id="{129E9A9C-BE68-4ECE-9BEF-1728D5532926}"/>
              </a:ext>
            </a:extLst>
          </p:cNvPr>
          <p:cNvGrpSpPr/>
          <p:nvPr/>
        </p:nvGrpSpPr>
        <p:grpSpPr>
          <a:xfrm>
            <a:off x="7523891" y="132395"/>
            <a:ext cx="1954684" cy="1697456"/>
            <a:chOff x="10379247" y="331320"/>
            <a:chExt cx="1954684" cy="1697456"/>
          </a:xfrm>
        </p:grpSpPr>
        <p:sp>
          <p:nvSpPr>
            <p:cNvPr id="132" name="Quad Arrow 28">
              <a:extLst>
                <a:ext uri="{FF2B5EF4-FFF2-40B4-BE49-F238E27FC236}">
                  <a16:creationId xmlns:a16="http://schemas.microsoft.com/office/drawing/2014/main" xmlns="" id="{42371C36-5096-4944-A1A3-5F338C63955B}"/>
                </a:ext>
              </a:extLst>
            </p:cNvPr>
            <p:cNvSpPr txBox="1">
              <a:spLocks noChangeArrowheads="1"/>
            </p:cNvSpPr>
            <p:nvPr/>
          </p:nvSpPr>
          <p:spPr bwMode="auto">
            <a:xfrm>
              <a:off x="10379247" y="1429253"/>
              <a:ext cx="1954684" cy="599523"/>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Anna Crespo</a:t>
              </a:r>
            </a:p>
            <a:p>
              <a:pPr algn="ctr" eaLnBrk="1" hangingPunct="1">
                <a:buFont typeface="Arial" pitchFamily="4" charset="0"/>
                <a:buNone/>
              </a:pPr>
              <a:r>
                <a:rPr lang="es-ES" sz="1200" dirty="0" err="1">
                  <a:solidFill>
                    <a:schemeClr val="tx1">
                      <a:lumMod val="75000"/>
                      <a:lumOff val="25000"/>
                    </a:schemeClr>
                  </a:solidFill>
                  <a:latin typeface="Bahnschrift" panose="020B0502040204020203" pitchFamily="34" charset="0"/>
                  <a:ea typeface="Aparajita" charset="0"/>
                  <a:cs typeface="Aparajita" charset="0"/>
                </a:rPr>
                <a:t>PostDoc</a:t>
              </a:r>
              <a:r>
                <a:rPr lang="es-ES" sz="1200" dirty="0">
                  <a:solidFill>
                    <a:schemeClr val="tx1">
                      <a:lumMod val="75000"/>
                      <a:lumOff val="25000"/>
                    </a:schemeClr>
                  </a:solidFill>
                  <a:latin typeface="Bahnschrift" panose="020B0502040204020203" pitchFamily="34" charset="0"/>
                  <a:ea typeface="Aparajita" charset="0"/>
                  <a:cs typeface="Aparajita" charset="0"/>
                </a:rPr>
                <a:t> </a:t>
              </a:r>
              <a:r>
                <a:rPr lang="en-US" sz="1200" dirty="0">
                  <a:solidFill>
                    <a:schemeClr val="tx1">
                      <a:lumMod val="75000"/>
                      <a:lumOff val="25000"/>
                    </a:schemeClr>
                  </a:solidFill>
                  <a:latin typeface="Bahnschrift" panose="020B0502040204020203" pitchFamily="34" charset="0"/>
                  <a:ea typeface="Aparajita" charset="0"/>
                  <a:cs typeface="Aparajita" charset="0"/>
                </a:rPr>
                <a:t>Researcher</a:t>
              </a:r>
            </a:p>
          </p:txBody>
        </p:sp>
        <p:pic>
          <p:nvPicPr>
            <p:cNvPr id="1026" name="Picture 2" descr="Home - Dr Anna Crespo Puig">
              <a:extLst>
                <a:ext uri="{FF2B5EF4-FFF2-40B4-BE49-F238E27FC236}">
                  <a16:creationId xmlns:a16="http://schemas.microsoft.com/office/drawing/2014/main" xmlns="" id="{9936049D-7163-4980-9D39-D979DA9FB612}"/>
                </a:ext>
              </a:extLst>
            </p:cNvPr>
            <p:cNvPicPr>
              <a:picLocks noChangeAspect="1" noChangeArrowheads="1"/>
            </p:cNvPicPr>
            <p:nvPr/>
          </p:nvPicPr>
          <p:blipFill rotWithShape="1">
            <a:blip r:embed="rId53" cstate="screen">
              <a:extLst>
                <a:ext uri="{BEBA8EAE-BF5A-486C-A8C5-ECC9F3942E4B}">
                  <a14:imgProps xmlns:a14="http://schemas.microsoft.com/office/drawing/2010/main">
                    <a14:imgLayer r:embed="rId54">
                      <a14:imgEffect>
                        <a14:saturation sat="0"/>
                      </a14:imgEffect>
                    </a14:imgLayer>
                  </a14:imgProps>
                </a:ext>
                <a:ext uri="{28A0092B-C50C-407E-A947-70E740481C1C}">
                  <a14:useLocalDpi xmlns:a14="http://schemas.microsoft.com/office/drawing/2010/main" val="0"/>
                </a:ext>
              </a:extLst>
            </a:blip>
            <a:srcRect t="13674"/>
            <a:stretch/>
          </p:blipFill>
          <p:spPr bwMode="auto">
            <a:xfrm>
              <a:off x="10879192" y="331320"/>
              <a:ext cx="842225" cy="1056655"/>
            </a:xfrm>
            <a:prstGeom prst="ellipse">
              <a:avLst/>
            </a:prstGeom>
            <a:ln w="9525" cap="rnd">
              <a:solidFill>
                <a:srgbClr val="0F87AB"/>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23557" name="Grupo 23556">
            <a:extLst>
              <a:ext uri="{FF2B5EF4-FFF2-40B4-BE49-F238E27FC236}">
                <a16:creationId xmlns:a16="http://schemas.microsoft.com/office/drawing/2014/main" xmlns="" id="{13F96522-0D9A-472B-8890-A5D13798E715}"/>
              </a:ext>
            </a:extLst>
          </p:cNvPr>
          <p:cNvGrpSpPr/>
          <p:nvPr/>
        </p:nvGrpSpPr>
        <p:grpSpPr>
          <a:xfrm>
            <a:off x="10343749" y="155808"/>
            <a:ext cx="1954684" cy="1679898"/>
            <a:chOff x="10263051" y="149070"/>
            <a:chExt cx="1954684" cy="1679898"/>
          </a:xfrm>
        </p:grpSpPr>
        <p:pic>
          <p:nvPicPr>
            <p:cNvPr id="23555" name="Imagen 23554">
              <a:extLst>
                <a:ext uri="{FF2B5EF4-FFF2-40B4-BE49-F238E27FC236}">
                  <a16:creationId xmlns:a16="http://schemas.microsoft.com/office/drawing/2014/main" xmlns="" id="{05A1B626-4F8E-4C86-B5B1-25F0525C52A4}"/>
                </a:ext>
              </a:extLst>
            </p:cNvPr>
            <p:cNvPicPr>
              <a:picLocks noChangeAspect="1"/>
            </p:cNvPicPr>
            <p:nvPr/>
          </p:nvPicPr>
          <p:blipFill rotWithShape="1">
            <a:blip r:embed="rId55">
              <a:extLst>
                <a:ext uri="{BEBA8EAE-BF5A-486C-A8C5-ECC9F3942E4B}">
                  <a14:imgProps xmlns:a14="http://schemas.microsoft.com/office/drawing/2010/main">
                    <a14:imgLayer r:embed="rId56">
                      <a14:imgEffect>
                        <a14:saturation sat="0"/>
                      </a14:imgEffect>
                    </a14:imgLayer>
                  </a14:imgProps>
                </a:ext>
              </a:extLst>
            </a:blip>
            <a:srcRect l="67325" t="32284" r="11104" b="21509"/>
            <a:stretch/>
          </p:blipFill>
          <p:spPr>
            <a:xfrm>
              <a:off x="10769243" y="149070"/>
              <a:ext cx="828000" cy="1100243"/>
            </a:xfrm>
            <a:prstGeom prst="ellipse">
              <a:avLst/>
            </a:prstGeom>
            <a:ln w="3175" cap="rnd">
              <a:solidFill>
                <a:schemeClr val="accent1">
                  <a:lumMod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33" name="Quad Arrow 28">
              <a:extLst>
                <a:ext uri="{FF2B5EF4-FFF2-40B4-BE49-F238E27FC236}">
                  <a16:creationId xmlns:a16="http://schemas.microsoft.com/office/drawing/2014/main" xmlns="" id="{B42ECC4C-86CB-4386-8148-858BFC427D5D}"/>
                </a:ext>
              </a:extLst>
            </p:cNvPr>
            <p:cNvSpPr txBox="1">
              <a:spLocks noChangeArrowheads="1"/>
            </p:cNvSpPr>
            <p:nvPr/>
          </p:nvSpPr>
          <p:spPr bwMode="auto">
            <a:xfrm>
              <a:off x="10263051" y="1229445"/>
              <a:ext cx="1954684" cy="599523"/>
            </a:xfrm>
            <a:prstGeom prst="rect">
              <a:avLst/>
            </a:prstGeom>
            <a:noFill/>
            <a:ln w="9525">
              <a:noFill/>
              <a:miter lim="800000"/>
              <a:headEnd/>
              <a:tailEnd/>
            </a:ln>
          </p:spPr>
          <p:txBody>
            <a:bodyPr>
              <a:prstTxWarp prst="textNoShape">
                <a:avLst/>
              </a:prstTxWarp>
            </a:bodyPr>
            <a:lstStyle/>
            <a:p>
              <a:pPr algn="ctr" eaLnBrk="1" hangingPunct="1">
                <a:buFont typeface="Arial" pitchFamily="4" charset="0"/>
                <a:buNone/>
              </a:pPr>
              <a:r>
                <a:rPr lang="es-ES" sz="1200" b="1" dirty="0">
                  <a:solidFill>
                    <a:schemeClr val="tx1">
                      <a:lumMod val="75000"/>
                      <a:lumOff val="25000"/>
                    </a:schemeClr>
                  </a:solidFill>
                  <a:latin typeface="Bahnschrift" panose="020B0502040204020203" pitchFamily="34" charset="0"/>
                  <a:ea typeface="Aparajita" charset="0"/>
                  <a:cs typeface="Aparajita" charset="0"/>
                </a:rPr>
                <a:t>Nailia </a:t>
              </a:r>
              <a:r>
                <a:rPr lang="es-ES" sz="1200" b="1" dirty="0" err="1">
                  <a:solidFill>
                    <a:schemeClr val="tx1">
                      <a:lumMod val="75000"/>
                      <a:lumOff val="25000"/>
                    </a:schemeClr>
                  </a:solidFill>
                  <a:latin typeface="Bahnschrift" panose="020B0502040204020203" pitchFamily="34" charset="0"/>
                  <a:ea typeface="Aparajita" charset="0"/>
                  <a:cs typeface="Aparajita" charset="0"/>
                </a:rPr>
                <a:t>Khasbiullina</a:t>
              </a:r>
              <a:endParaRPr lang="es-ES" sz="1200" b="1" dirty="0">
                <a:solidFill>
                  <a:schemeClr val="tx1">
                    <a:lumMod val="75000"/>
                    <a:lumOff val="25000"/>
                  </a:schemeClr>
                </a:solidFill>
                <a:latin typeface="Bahnschrift" panose="020B0502040204020203" pitchFamily="34" charset="0"/>
                <a:ea typeface="Aparajita" charset="0"/>
                <a:cs typeface="Aparajita" charset="0"/>
              </a:endParaRPr>
            </a:p>
            <a:p>
              <a:pPr algn="ctr" eaLnBrk="1" hangingPunct="1">
                <a:buFont typeface="Arial" pitchFamily="4" charset="0"/>
                <a:buNone/>
              </a:pPr>
              <a:r>
                <a:rPr lang="es-ES" sz="1200" dirty="0" err="1">
                  <a:solidFill>
                    <a:schemeClr val="tx1">
                      <a:lumMod val="75000"/>
                      <a:lumOff val="25000"/>
                    </a:schemeClr>
                  </a:solidFill>
                  <a:latin typeface="Bahnschrift" panose="020B0502040204020203" pitchFamily="34" charset="0"/>
                  <a:ea typeface="Aparajita" charset="0"/>
                  <a:cs typeface="Aparajita" charset="0"/>
                </a:rPr>
                <a:t>PostDoc</a:t>
              </a:r>
              <a:r>
                <a:rPr lang="es-ES" sz="1200" dirty="0">
                  <a:solidFill>
                    <a:schemeClr val="tx1">
                      <a:lumMod val="75000"/>
                      <a:lumOff val="25000"/>
                    </a:schemeClr>
                  </a:solidFill>
                  <a:latin typeface="Bahnschrift" panose="020B0502040204020203" pitchFamily="34" charset="0"/>
                  <a:ea typeface="Aparajita" charset="0"/>
                  <a:cs typeface="Aparajita" charset="0"/>
                </a:rPr>
                <a:t> </a:t>
              </a:r>
              <a:r>
                <a:rPr lang="en-US" sz="1200" dirty="0">
                  <a:solidFill>
                    <a:schemeClr val="tx1">
                      <a:lumMod val="75000"/>
                      <a:lumOff val="25000"/>
                    </a:schemeClr>
                  </a:solidFill>
                  <a:latin typeface="Bahnschrift" panose="020B0502040204020203" pitchFamily="34" charset="0"/>
                  <a:ea typeface="Aparajita" charset="0"/>
                  <a:cs typeface="Aparajita" charset="0"/>
                </a:rPr>
                <a:t>Researcher</a:t>
              </a:r>
            </a:p>
          </p:txBody>
        </p:sp>
      </p:grpSp>
      <p:pic>
        <p:nvPicPr>
          <p:cNvPr id="134" name="Imagen 133" descr="Logotipo, nombre de la empresa&#10;&#10;Descripción generada automáticamente">
            <a:extLst>
              <a:ext uri="{FF2B5EF4-FFF2-40B4-BE49-F238E27FC236}">
                <a16:creationId xmlns:a16="http://schemas.microsoft.com/office/drawing/2014/main" xmlns="" id="{358E232B-C37E-47DA-A42C-C6FB84E69E43}"/>
              </a:ext>
            </a:extLst>
          </p:cNvPr>
          <p:cNvPicPr>
            <a:picLocks noChangeAspect="1"/>
          </p:cNvPicPr>
          <p:nvPr/>
        </p:nvPicPr>
        <p:blipFill rotWithShape="1">
          <a:blip r:embed="rId57"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22087"/>
          <a:stretch/>
        </p:blipFill>
        <p:spPr>
          <a:xfrm>
            <a:off x="3369722" y="1702603"/>
            <a:ext cx="5482500" cy="1866740"/>
          </a:xfrm>
          <a:prstGeom prst="rect">
            <a:avLst/>
          </a:prstGeom>
        </p:spPr>
      </p:pic>
      <p:pic>
        <p:nvPicPr>
          <p:cNvPr id="137" name="Imagen 136" descr="Un grupo de personas frente a un edificio&#10;&#10;Descripción generada automáticamente">
            <a:extLst>
              <a:ext uri="{FF2B5EF4-FFF2-40B4-BE49-F238E27FC236}">
                <a16:creationId xmlns:a16="http://schemas.microsoft.com/office/drawing/2014/main" xmlns="" id="{31E14DF8-05DC-40EF-8A60-F367011563F0}"/>
              </a:ext>
            </a:extLst>
          </p:cNvPr>
          <p:cNvPicPr>
            <a:picLocks noChangeAspect="1"/>
          </p:cNvPicPr>
          <p:nvPr/>
        </p:nvPicPr>
        <p:blipFill>
          <a:blip r:embed="rId58" cstate="screen">
            <a:extLst>
              <a:ext uri="{BEBA8EAE-BF5A-486C-A8C5-ECC9F3942E4B}">
                <a14:imgProps xmlns:a14="http://schemas.microsoft.com/office/drawing/2010/main">
                  <a14:imgLayer r:embed="rId59">
                    <a14:imgEffect>
                      <a14:sharpenSoften amount="50000"/>
                    </a14:imgEffect>
                  </a14:imgLayer>
                </a14:imgProps>
              </a:ext>
              <a:ext uri="{28A0092B-C50C-407E-A947-70E740481C1C}">
                <a14:useLocalDpi xmlns:a14="http://schemas.microsoft.com/office/drawing/2010/main" val="0"/>
              </a:ext>
            </a:extLst>
          </a:blip>
          <a:stretch>
            <a:fillRect/>
          </a:stretch>
        </p:blipFill>
        <p:spPr>
          <a:xfrm>
            <a:off x="4572729" y="4078342"/>
            <a:ext cx="3083630" cy="2220739"/>
          </a:xfrm>
          <a:prstGeom prst="rect">
            <a:avLst/>
          </a:prstGeom>
        </p:spPr>
      </p:pic>
      <p:pic>
        <p:nvPicPr>
          <p:cNvPr id="8"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0"/>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30114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0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Imagen 51">
            <a:extLst>
              <a:ext uri="{FF2B5EF4-FFF2-40B4-BE49-F238E27FC236}">
                <a16:creationId xmlns:a16="http://schemas.microsoft.com/office/drawing/2014/main" xmlns="" id="{0BD8FFB6-EAFE-4106-8294-1B8B1FF663D7}"/>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19" name="CuadroTexto 18">
            <a:extLst>
              <a:ext uri="{FF2B5EF4-FFF2-40B4-BE49-F238E27FC236}">
                <a16:creationId xmlns:a16="http://schemas.microsoft.com/office/drawing/2014/main" xmlns="" id="{A8E7DB1A-782A-4F98-A649-06B9A6A4D7E3}"/>
              </a:ext>
            </a:extLst>
          </p:cNvPr>
          <p:cNvSpPr txBox="1"/>
          <p:nvPr/>
        </p:nvSpPr>
        <p:spPr>
          <a:xfrm>
            <a:off x="-18288" y="-21740"/>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i="0" u="none" strike="noStrike" baseline="0" dirty="0">
                <a:solidFill>
                  <a:schemeClr val="bg1"/>
                </a:solidFill>
                <a:latin typeface="Bahnschrift" panose="020B0502040204020203" pitchFamily="34" charset="0"/>
              </a:rPr>
              <a:t>HARMFUL ANTIBODY REMOVAL TECHNOLOGY (HART ™)</a:t>
            </a:r>
          </a:p>
        </p:txBody>
      </p:sp>
      <p:grpSp>
        <p:nvGrpSpPr>
          <p:cNvPr id="2" name="Grupo 1">
            <a:extLst>
              <a:ext uri="{FF2B5EF4-FFF2-40B4-BE49-F238E27FC236}">
                <a16:creationId xmlns:a16="http://schemas.microsoft.com/office/drawing/2014/main" xmlns="" id="{FFE4CFDA-BF26-4FA6-8AA5-99E39E77EF63}"/>
              </a:ext>
            </a:extLst>
          </p:cNvPr>
          <p:cNvGrpSpPr/>
          <p:nvPr/>
        </p:nvGrpSpPr>
        <p:grpSpPr>
          <a:xfrm>
            <a:off x="48702" y="6584196"/>
            <a:ext cx="11847200" cy="247791"/>
            <a:chOff x="48702" y="6584196"/>
            <a:chExt cx="11847200" cy="247791"/>
          </a:xfrm>
        </p:grpSpPr>
        <p:pic>
          <p:nvPicPr>
            <p:cNvPr id="20" name="Imagen 19" descr="Logotipo, nombre de la empresa&#10;&#10;Descripción generada automáticamente">
              <a:extLst>
                <a:ext uri="{FF2B5EF4-FFF2-40B4-BE49-F238E27FC236}">
                  <a16:creationId xmlns:a16="http://schemas.microsoft.com/office/drawing/2014/main" xmlns="" id="{E73AB99E-D897-41CE-AF4C-A691888501F7}"/>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14" name="CuadroTexto 13">
              <a:extLst>
                <a:ext uri="{FF2B5EF4-FFF2-40B4-BE49-F238E27FC236}">
                  <a16:creationId xmlns:a16="http://schemas.microsoft.com/office/drawing/2014/main" xmlns="" id="{FE40CEEA-D850-481A-B0FC-348342616B2A}"/>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sp>
        <p:nvSpPr>
          <p:cNvPr id="12" name="CuadroTexto 11">
            <a:extLst>
              <a:ext uri="{FF2B5EF4-FFF2-40B4-BE49-F238E27FC236}">
                <a16:creationId xmlns:a16="http://schemas.microsoft.com/office/drawing/2014/main" xmlns="" id="{D0B166AC-9DB1-4528-9D51-B3350B9D5285}"/>
              </a:ext>
            </a:extLst>
          </p:cNvPr>
          <p:cNvSpPr txBox="1"/>
          <p:nvPr/>
        </p:nvSpPr>
        <p:spPr>
          <a:xfrm>
            <a:off x="5306095" y="1678047"/>
            <a:ext cx="6225799" cy="369332"/>
          </a:xfrm>
          <a:prstGeom prst="rect">
            <a:avLst/>
          </a:prstGeom>
          <a:noFill/>
        </p:spPr>
        <p:txBody>
          <a:bodyPr wrap="square">
            <a:spAutoFit/>
          </a:bodyPr>
          <a:lstStyle/>
          <a:p>
            <a:r>
              <a:rPr lang="en-US" b="1" i="0" u="none" strike="noStrike" baseline="0" dirty="0">
                <a:solidFill>
                  <a:srgbClr val="1585AD"/>
                </a:solidFill>
                <a:latin typeface="Bahnschrift" panose="020B0502040204020203" pitchFamily="34" charset="0"/>
              </a:rPr>
              <a:t>PIPELINE: PLATFORM OF POLYMERIC GLYCOCONJUGATES</a:t>
            </a:r>
          </a:p>
        </p:txBody>
      </p:sp>
      <p:grpSp>
        <p:nvGrpSpPr>
          <p:cNvPr id="93" name="Grupo 92">
            <a:extLst>
              <a:ext uri="{FF2B5EF4-FFF2-40B4-BE49-F238E27FC236}">
                <a16:creationId xmlns:a16="http://schemas.microsoft.com/office/drawing/2014/main" xmlns="" id="{744D066E-7086-45FD-A956-FED0FF2D8D97}"/>
              </a:ext>
            </a:extLst>
          </p:cNvPr>
          <p:cNvGrpSpPr/>
          <p:nvPr/>
        </p:nvGrpSpPr>
        <p:grpSpPr>
          <a:xfrm>
            <a:off x="-39098" y="835573"/>
            <a:ext cx="4982970" cy="5804728"/>
            <a:chOff x="40247" y="506554"/>
            <a:chExt cx="4823456" cy="5804728"/>
          </a:xfrm>
        </p:grpSpPr>
        <p:grpSp>
          <p:nvGrpSpPr>
            <p:cNvPr id="86" name="Grupo 85">
              <a:extLst>
                <a:ext uri="{FF2B5EF4-FFF2-40B4-BE49-F238E27FC236}">
                  <a16:creationId xmlns:a16="http://schemas.microsoft.com/office/drawing/2014/main" xmlns="" id="{71D9D0CB-E2B5-4802-A4D9-F607E8CEAF41}"/>
                </a:ext>
              </a:extLst>
            </p:cNvPr>
            <p:cNvGrpSpPr/>
            <p:nvPr/>
          </p:nvGrpSpPr>
          <p:grpSpPr>
            <a:xfrm>
              <a:off x="40247" y="574859"/>
              <a:ext cx="1912429" cy="5736423"/>
              <a:chOff x="-35434" y="574859"/>
              <a:chExt cx="1912429" cy="5736423"/>
            </a:xfrm>
          </p:grpSpPr>
          <p:grpSp>
            <p:nvGrpSpPr>
              <p:cNvPr id="82" name="Grupo 81">
                <a:extLst>
                  <a:ext uri="{FF2B5EF4-FFF2-40B4-BE49-F238E27FC236}">
                    <a16:creationId xmlns:a16="http://schemas.microsoft.com/office/drawing/2014/main" xmlns="" id="{DD4BE6E7-3836-44CF-A4DE-FE828478F867}"/>
                  </a:ext>
                </a:extLst>
              </p:cNvPr>
              <p:cNvGrpSpPr/>
              <p:nvPr/>
            </p:nvGrpSpPr>
            <p:grpSpPr>
              <a:xfrm>
                <a:off x="14754" y="574859"/>
                <a:ext cx="1862241" cy="5736423"/>
                <a:chOff x="14754" y="574859"/>
                <a:chExt cx="1862241" cy="5736423"/>
              </a:xfrm>
            </p:grpSpPr>
            <p:pic>
              <p:nvPicPr>
                <p:cNvPr id="4" name="Imagen 3" descr="Un dibujo en blanco y negro&#10;&#10;Descripción generada automáticamente con confianza media">
                  <a:extLst>
                    <a:ext uri="{FF2B5EF4-FFF2-40B4-BE49-F238E27FC236}">
                      <a16:creationId xmlns:a16="http://schemas.microsoft.com/office/drawing/2014/main" xmlns="" id="{0BCF4182-1693-455B-BC7A-71200D21AEE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l="12167" r="30394" b="7200"/>
                <a:stretch/>
              </p:blipFill>
              <p:spPr>
                <a:xfrm>
                  <a:off x="17714" y="591151"/>
                  <a:ext cx="1859281" cy="5720131"/>
                </a:xfrm>
                <a:prstGeom prst="rect">
                  <a:avLst/>
                </a:prstGeom>
              </p:spPr>
            </p:pic>
            <p:sp>
              <p:nvSpPr>
                <p:cNvPr id="81" name="Rectángulo 80">
                  <a:extLst>
                    <a:ext uri="{FF2B5EF4-FFF2-40B4-BE49-F238E27FC236}">
                      <a16:creationId xmlns:a16="http://schemas.microsoft.com/office/drawing/2014/main" xmlns="" id="{FDDA07EB-6E19-4B53-9632-8A897995C082}"/>
                    </a:ext>
                  </a:extLst>
                </p:cNvPr>
                <p:cNvSpPr/>
                <p:nvPr/>
              </p:nvSpPr>
              <p:spPr>
                <a:xfrm>
                  <a:off x="14754" y="574859"/>
                  <a:ext cx="490287" cy="5648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5" name="Grupo 84">
                <a:extLst>
                  <a:ext uri="{FF2B5EF4-FFF2-40B4-BE49-F238E27FC236}">
                    <a16:creationId xmlns:a16="http://schemas.microsoft.com/office/drawing/2014/main" xmlns="" id="{03A9AC21-12B6-4830-A67E-4142327CA617}"/>
                  </a:ext>
                </a:extLst>
              </p:cNvPr>
              <p:cNvGrpSpPr/>
              <p:nvPr/>
            </p:nvGrpSpPr>
            <p:grpSpPr>
              <a:xfrm>
                <a:off x="-35434" y="636049"/>
                <a:ext cx="971741" cy="1086666"/>
                <a:chOff x="-35434" y="636049"/>
                <a:chExt cx="971741" cy="1086666"/>
              </a:xfrm>
            </p:grpSpPr>
            <p:grpSp>
              <p:nvGrpSpPr>
                <p:cNvPr id="8" name="Grupo 7">
                  <a:extLst>
                    <a:ext uri="{FF2B5EF4-FFF2-40B4-BE49-F238E27FC236}">
                      <a16:creationId xmlns:a16="http://schemas.microsoft.com/office/drawing/2014/main" xmlns="" id="{1C0F6F9C-AF77-4AC1-93DE-816202D3758A}"/>
                    </a:ext>
                  </a:extLst>
                </p:cNvPr>
                <p:cNvGrpSpPr/>
                <p:nvPr/>
              </p:nvGrpSpPr>
              <p:grpSpPr>
                <a:xfrm>
                  <a:off x="-35434" y="1299642"/>
                  <a:ext cx="971741" cy="423073"/>
                  <a:chOff x="50925" y="1169195"/>
                  <a:chExt cx="971741" cy="423073"/>
                </a:xfrm>
              </p:grpSpPr>
              <p:sp>
                <p:nvSpPr>
                  <p:cNvPr id="5" name="Elipse 4">
                    <a:extLst>
                      <a:ext uri="{FF2B5EF4-FFF2-40B4-BE49-F238E27FC236}">
                        <a16:creationId xmlns:a16="http://schemas.microsoft.com/office/drawing/2014/main" xmlns="" id="{E257D953-ACB5-4A29-85F4-D6FB8E7A95F3}"/>
                      </a:ext>
                    </a:extLst>
                  </p:cNvPr>
                  <p:cNvSpPr/>
                  <p:nvPr/>
                </p:nvSpPr>
                <p:spPr>
                  <a:xfrm>
                    <a:off x="454220" y="1169195"/>
                    <a:ext cx="108000" cy="108000"/>
                  </a:xfrm>
                  <a:prstGeom prst="ellipse">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a:extLst>
                      <a:ext uri="{FF2B5EF4-FFF2-40B4-BE49-F238E27FC236}">
                        <a16:creationId xmlns:a16="http://schemas.microsoft.com/office/drawing/2014/main" xmlns="" id="{D5B5C4D0-0272-4A1C-BC47-72E62C725FC2}"/>
                      </a:ext>
                    </a:extLst>
                  </p:cNvPr>
                  <p:cNvSpPr txBox="1"/>
                  <p:nvPr/>
                </p:nvSpPr>
                <p:spPr>
                  <a:xfrm>
                    <a:off x="50925" y="1222936"/>
                    <a:ext cx="971741" cy="369332"/>
                  </a:xfrm>
                  <a:prstGeom prst="rect">
                    <a:avLst/>
                  </a:prstGeom>
                  <a:noFill/>
                </p:spPr>
                <p:txBody>
                  <a:bodyPr wrap="none" rtlCol="0">
                    <a:spAutoFit/>
                  </a:bodyPr>
                  <a:lstStyle/>
                  <a:p>
                    <a:pPr algn="ctr"/>
                    <a:r>
                      <a:rPr lang="es-ES" sz="900" b="1" dirty="0">
                        <a:solidFill>
                          <a:srgbClr val="A61A47"/>
                        </a:solidFill>
                        <a:latin typeface="Bahnschrift" panose="020B0502040204020203" pitchFamily="34" charset="0"/>
                      </a:rPr>
                      <a:t>Novel</a:t>
                    </a:r>
                  </a:p>
                  <a:p>
                    <a:pPr algn="ctr"/>
                    <a:r>
                      <a:rPr lang="en-US" sz="900" b="1" dirty="0">
                        <a:solidFill>
                          <a:srgbClr val="A61A47"/>
                        </a:solidFill>
                        <a:latin typeface="Bahnschrift" panose="020B0502040204020203" pitchFamily="34" charset="0"/>
                      </a:rPr>
                      <a:t>Glycoconjugate</a:t>
                    </a:r>
                  </a:p>
                </p:txBody>
              </p:sp>
            </p:grpSp>
            <p:grpSp>
              <p:nvGrpSpPr>
                <p:cNvPr id="84" name="Grupo 83">
                  <a:extLst>
                    <a:ext uri="{FF2B5EF4-FFF2-40B4-BE49-F238E27FC236}">
                      <a16:creationId xmlns:a16="http://schemas.microsoft.com/office/drawing/2014/main" xmlns="" id="{4FD1F308-105B-4973-BB24-64474ED312E9}"/>
                    </a:ext>
                  </a:extLst>
                </p:cNvPr>
                <p:cNvGrpSpPr/>
                <p:nvPr/>
              </p:nvGrpSpPr>
              <p:grpSpPr>
                <a:xfrm>
                  <a:off x="103906" y="636049"/>
                  <a:ext cx="628698" cy="598497"/>
                  <a:chOff x="103906" y="636049"/>
                  <a:chExt cx="628698" cy="598497"/>
                </a:xfrm>
              </p:grpSpPr>
              <p:grpSp>
                <p:nvGrpSpPr>
                  <p:cNvPr id="80" name="Grupo 79">
                    <a:extLst>
                      <a:ext uri="{FF2B5EF4-FFF2-40B4-BE49-F238E27FC236}">
                        <a16:creationId xmlns:a16="http://schemas.microsoft.com/office/drawing/2014/main" xmlns="" id="{CBE5CE39-B039-4488-A0FE-1EF745F9B3DE}"/>
                      </a:ext>
                    </a:extLst>
                  </p:cNvPr>
                  <p:cNvGrpSpPr/>
                  <p:nvPr/>
                </p:nvGrpSpPr>
                <p:grpSpPr>
                  <a:xfrm>
                    <a:off x="314598" y="636049"/>
                    <a:ext cx="170325" cy="270967"/>
                    <a:chOff x="4947512" y="1721677"/>
                    <a:chExt cx="841138" cy="1169084"/>
                  </a:xfrm>
                </p:grpSpPr>
                <p:pic>
                  <p:nvPicPr>
                    <p:cNvPr id="78" name="Imagen 77">
                      <a:extLst>
                        <a:ext uri="{FF2B5EF4-FFF2-40B4-BE49-F238E27FC236}">
                          <a16:creationId xmlns:a16="http://schemas.microsoft.com/office/drawing/2014/main" xmlns="" id="{99D38B17-D4EF-4361-AE2C-70AA8404FB7D}"/>
                        </a:ext>
                      </a:extLst>
                    </p:cNvPr>
                    <p:cNvPicPr>
                      <a:picLocks noChangeAspect="1"/>
                    </p:cNvPicPr>
                    <p:nvPr/>
                  </p:nvPicPr>
                  <p:blipFill rotWithShape="1">
                    <a:blip r:embed="rId8" cstate="screen">
                      <a:clrChange>
                        <a:clrFrom>
                          <a:srgbClr val="FFFFFF"/>
                        </a:clrFrom>
                        <a:clrTo>
                          <a:srgbClr val="FFFFFF">
                            <a:alpha val="0"/>
                          </a:srgbClr>
                        </a:clrTo>
                      </a:clrChange>
                      <a:duotone>
                        <a:schemeClr val="accent5">
                          <a:shade val="45000"/>
                          <a:satMod val="135000"/>
                        </a:schemeClr>
                        <a:prstClr val="white"/>
                      </a:duotone>
                      <a:extLst>
                        <a:ext uri="{28A0092B-C50C-407E-A947-70E740481C1C}">
                          <a14:useLocalDpi xmlns:a14="http://schemas.microsoft.com/office/drawing/2010/main" val="0"/>
                        </a:ext>
                      </a:extLst>
                    </a:blip>
                    <a:srcRect l="56566" t="19914" r="20213" b="36945"/>
                    <a:stretch/>
                  </p:blipFill>
                  <p:spPr>
                    <a:xfrm rot="10800000">
                      <a:off x="4947512" y="1721677"/>
                      <a:ext cx="841138" cy="1169084"/>
                    </a:xfrm>
                    <a:prstGeom prst="rect">
                      <a:avLst/>
                    </a:prstGeom>
                  </p:spPr>
                </p:pic>
                <p:sp>
                  <p:nvSpPr>
                    <p:cNvPr id="79" name="Elipse 78">
                      <a:extLst>
                        <a:ext uri="{FF2B5EF4-FFF2-40B4-BE49-F238E27FC236}">
                          <a16:creationId xmlns:a16="http://schemas.microsoft.com/office/drawing/2014/main" xmlns="" id="{574C2A22-B5C8-4D9E-AEF6-A6519FCD55A5}"/>
                        </a:ext>
                      </a:extLst>
                    </p:cNvPr>
                    <p:cNvSpPr/>
                    <p:nvPr/>
                  </p:nvSpPr>
                  <p:spPr>
                    <a:xfrm>
                      <a:off x="5278076" y="1769348"/>
                      <a:ext cx="180001" cy="22676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3" name="CuadroTexto 82">
                    <a:extLst>
                      <a:ext uri="{FF2B5EF4-FFF2-40B4-BE49-F238E27FC236}">
                        <a16:creationId xmlns:a16="http://schemas.microsoft.com/office/drawing/2014/main" xmlns="" id="{AA1456FC-EB2A-41C1-82EB-A458FC1221FC}"/>
                      </a:ext>
                    </a:extLst>
                  </p:cNvPr>
                  <p:cNvSpPr txBox="1"/>
                  <p:nvPr/>
                </p:nvSpPr>
                <p:spPr>
                  <a:xfrm>
                    <a:off x="103906" y="865214"/>
                    <a:ext cx="628698" cy="369332"/>
                  </a:xfrm>
                  <a:prstGeom prst="rect">
                    <a:avLst/>
                  </a:prstGeom>
                  <a:noFill/>
                </p:spPr>
                <p:txBody>
                  <a:bodyPr wrap="none" rtlCol="0">
                    <a:spAutoFit/>
                  </a:bodyPr>
                  <a:lstStyle/>
                  <a:p>
                    <a:pPr algn="ctr"/>
                    <a:r>
                      <a:rPr lang="en-US" sz="900" b="1" dirty="0">
                        <a:solidFill>
                          <a:srgbClr val="8AADCC"/>
                        </a:solidFill>
                        <a:latin typeface="Bahnschrift" panose="020B0502040204020203" pitchFamily="34" charset="0"/>
                      </a:rPr>
                      <a:t>Harmful</a:t>
                    </a:r>
                  </a:p>
                  <a:p>
                    <a:pPr algn="ctr"/>
                    <a:r>
                      <a:rPr lang="en-US" sz="900" b="1" dirty="0">
                        <a:solidFill>
                          <a:srgbClr val="8AADCC"/>
                        </a:solidFill>
                        <a:latin typeface="Bahnschrift" panose="020B0502040204020203" pitchFamily="34" charset="0"/>
                      </a:rPr>
                      <a:t>Antibody</a:t>
                    </a:r>
                  </a:p>
                </p:txBody>
              </p:sp>
            </p:grpSp>
          </p:grpSp>
        </p:grpSp>
        <p:grpSp>
          <p:nvGrpSpPr>
            <p:cNvPr id="92" name="Grupo 91">
              <a:extLst>
                <a:ext uri="{FF2B5EF4-FFF2-40B4-BE49-F238E27FC236}">
                  <a16:creationId xmlns:a16="http://schemas.microsoft.com/office/drawing/2014/main" xmlns="" id="{D399A8BF-F334-4225-9488-8D9D31A663C5}"/>
                </a:ext>
              </a:extLst>
            </p:cNvPr>
            <p:cNvGrpSpPr/>
            <p:nvPr/>
          </p:nvGrpSpPr>
          <p:grpSpPr>
            <a:xfrm>
              <a:off x="1793710" y="506554"/>
              <a:ext cx="3069993" cy="5407472"/>
              <a:chOff x="1776255" y="1269665"/>
              <a:chExt cx="3069993" cy="5407472"/>
            </a:xfrm>
          </p:grpSpPr>
          <p:grpSp>
            <p:nvGrpSpPr>
              <p:cNvPr id="50" name="Grupo 49">
                <a:extLst>
                  <a:ext uri="{FF2B5EF4-FFF2-40B4-BE49-F238E27FC236}">
                    <a16:creationId xmlns:a16="http://schemas.microsoft.com/office/drawing/2014/main" xmlns="" id="{33F6A4EF-E138-45EA-9A1F-49D957F048BE}"/>
                  </a:ext>
                </a:extLst>
              </p:cNvPr>
              <p:cNvGrpSpPr/>
              <p:nvPr/>
            </p:nvGrpSpPr>
            <p:grpSpPr>
              <a:xfrm>
                <a:off x="1776255" y="1615320"/>
                <a:ext cx="3069993" cy="5061817"/>
                <a:chOff x="1798670" y="1036425"/>
                <a:chExt cx="3069993" cy="5061817"/>
              </a:xfrm>
            </p:grpSpPr>
            <p:grpSp>
              <p:nvGrpSpPr>
                <p:cNvPr id="49" name="Grupo 48">
                  <a:extLst>
                    <a:ext uri="{FF2B5EF4-FFF2-40B4-BE49-F238E27FC236}">
                      <a16:creationId xmlns:a16="http://schemas.microsoft.com/office/drawing/2014/main" xmlns="" id="{ECD06FBD-8D43-467E-9B59-81658AD22A2C}"/>
                    </a:ext>
                  </a:extLst>
                </p:cNvPr>
                <p:cNvGrpSpPr/>
                <p:nvPr/>
              </p:nvGrpSpPr>
              <p:grpSpPr>
                <a:xfrm>
                  <a:off x="1798670" y="1036425"/>
                  <a:ext cx="3069993" cy="1327739"/>
                  <a:chOff x="1826130" y="639240"/>
                  <a:chExt cx="3069993" cy="1327739"/>
                </a:xfrm>
              </p:grpSpPr>
              <p:grpSp>
                <p:nvGrpSpPr>
                  <p:cNvPr id="23" name="Grupo 22">
                    <a:extLst>
                      <a:ext uri="{FF2B5EF4-FFF2-40B4-BE49-F238E27FC236}">
                        <a16:creationId xmlns:a16="http://schemas.microsoft.com/office/drawing/2014/main" xmlns="" id="{ECBE0A0A-1FEE-460B-81C5-2AF2C0F81CBB}"/>
                      </a:ext>
                    </a:extLst>
                  </p:cNvPr>
                  <p:cNvGrpSpPr/>
                  <p:nvPr/>
                </p:nvGrpSpPr>
                <p:grpSpPr>
                  <a:xfrm>
                    <a:off x="1826130" y="639240"/>
                    <a:ext cx="3069993" cy="639181"/>
                    <a:chOff x="2076338" y="1251850"/>
                    <a:chExt cx="3317017" cy="914400"/>
                  </a:xfrm>
                </p:grpSpPr>
                <p:grpSp>
                  <p:nvGrpSpPr>
                    <p:cNvPr id="18" name="Grupo 17">
                      <a:extLst>
                        <a:ext uri="{FF2B5EF4-FFF2-40B4-BE49-F238E27FC236}">
                          <a16:creationId xmlns:a16="http://schemas.microsoft.com/office/drawing/2014/main" xmlns="" id="{85ED539C-35A4-4D14-94AD-ACEB7133F3F4}"/>
                        </a:ext>
                      </a:extLst>
                    </p:cNvPr>
                    <p:cNvGrpSpPr/>
                    <p:nvPr/>
                  </p:nvGrpSpPr>
                  <p:grpSpPr>
                    <a:xfrm>
                      <a:off x="2076338" y="1251850"/>
                      <a:ext cx="3317017" cy="914400"/>
                      <a:chOff x="2076338" y="1251850"/>
                      <a:chExt cx="3317017" cy="914400"/>
                    </a:xfrm>
                  </p:grpSpPr>
                  <p:sp>
                    <p:nvSpPr>
                      <p:cNvPr id="17" name="Paralelogramo 16">
                        <a:extLst>
                          <a:ext uri="{FF2B5EF4-FFF2-40B4-BE49-F238E27FC236}">
                            <a16:creationId xmlns:a16="http://schemas.microsoft.com/office/drawing/2014/main" xmlns="" id="{076F625D-F94A-4D37-8272-79D85FA80AE7}"/>
                          </a:ext>
                        </a:extLst>
                      </p:cNvPr>
                      <p:cNvSpPr/>
                      <p:nvPr/>
                    </p:nvSpPr>
                    <p:spPr>
                      <a:xfrm>
                        <a:off x="2395200" y="1255562"/>
                        <a:ext cx="2998155" cy="439822"/>
                      </a:xfrm>
                      <a:prstGeom prst="parallelogram">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800" dirty="0"/>
                      </a:p>
                    </p:txBody>
                  </p:sp>
                  <p:sp>
                    <p:nvSpPr>
                      <p:cNvPr id="9" name="Elipse 8">
                        <a:extLst>
                          <a:ext uri="{FF2B5EF4-FFF2-40B4-BE49-F238E27FC236}">
                            <a16:creationId xmlns:a16="http://schemas.microsoft.com/office/drawing/2014/main" xmlns="" id="{E340AA27-6AC8-4FAF-8EEE-652E33CC674C}"/>
                          </a:ext>
                        </a:extLst>
                      </p:cNvPr>
                      <p:cNvSpPr/>
                      <p:nvPr/>
                    </p:nvSpPr>
                    <p:spPr>
                      <a:xfrm>
                        <a:off x="2076338" y="1251850"/>
                        <a:ext cx="692361" cy="914400"/>
                      </a:xfrm>
                      <a:prstGeom prst="ellipse">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a:latin typeface="Bahnschrift" panose="020B0502040204020203" pitchFamily="34" charset="0"/>
                          </a:rPr>
                          <a:t>STEP</a:t>
                        </a:r>
                      </a:p>
                      <a:p>
                        <a:pPr algn="ctr"/>
                        <a:r>
                          <a:rPr lang="es-ES" sz="900" b="1" dirty="0">
                            <a:latin typeface="Bahnschrift" panose="020B0502040204020203" pitchFamily="34" charset="0"/>
                          </a:rPr>
                          <a:t>1</a:t>
                        </a:r>
                        <a:endParaRPr lang="en-US" sz="900" b="1" dirty="0">
                          <a:latin typeface="Bahnschrift" panose="020B0502040204020203" pitchFamily="34" charset="0"/>
                        </a:endParaRPr>
                      </a:p>
                    </p:txBody>
                  </p:sp>
                </p:grpSp>
                <p:sp>
                  <p:nvSpPr>
                    <p:cNvPr id="22" name="CuadroTexto 21">
                      <a:extLst>
                        <a:ext uri="{FF2B5EF4-FFF2-40B4-BE49-F238E27FC236}">
                          <a16:creationId xmlns:a16="http://schemas.microsoft.com/office/drawing/2014/main" xmlns="" id="{2782E44B-605A-42A1-8B35-11A7BBCD5C35}"/>
                        </a:ext>
                      </a:extLst>
                    </p:cNvPr>
                    <p:cNvSpPr txBox="1"/>
                    <p:nvPr/>
                  </p:nvSpPr>
                  <p:spPr>
                    <a:xfrm>
                      <a:off x="2700244" y="1313691"/>
                      <a:ext cx="2569918" cy="396269"/>
                    </a:xfrm>
                    <a:prstGeom prst="rect">
                      <a:avLst/>
                    </a:prstGeom>
                    <a:noFill/>
                  </p:spPr>
                  <p:txBody>
                    <a:bodyPr wrap="square">
                      <a:spAutoFit/>
                    </a:bodyPr>
                    <a:lstStyle/>
                    <a:p>
                      <a:r>
                        <a:rPr lang="en-US" sz="1200" b="1" dirty="0">
                          <a:solidFill>
                            <a:schemeClr val="bg1"/>
                          </a:solidFill>
                          <a:latin typeface="Bahnschrift" panose="020B0502040204020203" pitchFamily="34" charset="0"/>
                        </a:rPr>
                        <a:t>Presence of harmful antibodies</a:t>
                      </a:r>
                    </a:p>
                  </p:txBody>
                </p:sp>
              </p:grpSp>
              <p:sp>
                <p:nvSpPr>
                  <p:cNvPr id="34" name="CuadroTexto 33">
                    <a:extLst>
                      <a:ext uri="{FF2B5EF4-FFF2-40B4-BE49-F238E27FC236}">
                        <a16:creationId xmlns:a16="http://schemas.microsoft.com/office/drawing/2014/main" xmlns="" id="{38022CBD-838B-47C1-8722-57C166EDD1D0}"/>
                      </a:ext>
                    </a:extLst>
                  </p:cNvPr>
                  <p:cNvSpPr txBox="1"/>
                  <p:nvPr/>
                </p:nvSpPr>
                <p:spPr>
                  <a:xfrm>
                    <a:off x="2417885" y="905150"/>
                    <a:ext cx="2422441" cy="1061829"/>
                  </a:xfrm>
                  <a:prstGeom prst="rect">
                    <a:avLst/>
                  </a:prstGeom>
                  <a:noFill/>
                </p:spPr>
                <p:txBody>
                  <a:bodyPr wrap="square" rtlCol="0">
                    <a:spAutoFit/>
                  </a:bodyPr>
                  <a:lstStyle/>
                  <a:p>
                    <a:pPr algn="just"/>
                    <a:r>
                      <a:rPr lang="en-US" sz="1050" dirty="0">
                        <a:latin typeface="Bahnschrift Light" panose="020B0502040204020203" pitchFamily="34" charset="0"/>
                      </a:rPr>
                      <a:t>Adverse circulating antibodies, causing a deleterious immune response. These antibodies mediate many human diseases and can be involved in the onset and/or progression of the pathology.</a:t>
                    </a:r>
                  </a:p>
                </p:txBody>
              </p:sp>
            </p:grpSp>
            <p:grpSp>
              <p:nvGrpSpPr>
                <p:cNvPr id="48" name="Grupo 47">
                  <a:extLst>
                    <a:ext uri="{FF2B5EF4-FFF2-40B4-BE49-F238E27FC236}">
                      <a16:creationId xmlns:a16="http://schemas.microsoft.com/office/drawing/2014/main" xmlns="" id="{B4D491BF-D9FB-42CC-A365-93B1ED64945A}"/>
                    </a:ext>
                  </a:extLst>
                </p:cNvPr>
                <p:cNvGrpSpPr/>
                <p:nvPr/>
              </p:nvGrpSpPr>
              <p:grpSpPr>
                <a:xfrm>
                  <a:off x="1798670" y="2894408"/>
                  <a:ext cx="3069993" cy="1654382"/>
                  <a:chOff x="1826130" y="1813612"/>
                  <a:chExt cx="3069993" cy="1654382"/>
                </a:xfrm>
              </p:grpSpPr>
              <p:grpSp>
                <p:nvGrpSpPr>
                  <p:cNvPr id="35" name="Grupo 34">
                    <a:extLst>
                      <a:ext uri="{FF2B5EF4-FFF2-40B4-BE49-F238E27FC236}">
                        <a16:creationId xmlns:a16="http://schemas.microsoft.com/office/drawing/2014/main" xmlns="" id="{EB20769F-0252-4A9F-A5BC-2A4029C95E68}"/>
                      </a:ext>
                    </a:extLst>
                  </p:cNvPr>
                  <p:cNvGrpSpPr/>
                  <p:nvPr/>
                </p:nvGrpSpPr>
                <p:grpSpPr>
                  <a:xfrm>
                    <a:off x="1826130" y="1813612"/>
                    <a:ext cx="3069993" cy="639181"/>
                    <a:chOff x="2076338" y="1156468"/>
                    <a:chExt cx="3317017" cy="914400"/>
                  </a:xfrm>
                </p:grpSpPr>
                <p:grpSp>
                  <p:nvGrpSpPr>
                    <p:cNvPr id="36" name="Grupo 35">
                      <a:extLst>
                        <a:ext uri="{FF2B5EF4-FFF2-40B4-BE49-F238E27FC236}">
                          <a16:creationId xmlns:a16="http://schemas.microsoft.com/office/drawing/2014/main" xmlns="" id="{661F6164-3225-4934-A012-6CA2B597664B}"/>
                        </a:ext>
                      </a:extLst>
                    </p:cNvPr>
                    <p:cNvGrpSpPr/>
                    <p:nvPr/>
                  </p:nvGrpSpPr>
                  <p:grpSpPr>
                    <a:xfrm>
                      <a:off x="2076338" y="1156468"/>
                      <a:ext cx="3317017" cy="914400"/>
                      <a:chOff x="2076338" y="1156468"/>
                      <a:chExt cx="3317017" cy="914400"/>
                    </a:xfrm>
                  </p:grpSpPr>
                  <p:sp>
                    <p:nvSpPr>
                      <p:cNvPr id="38" name="Paralelogramo 37">
                        <a:extLst>
                          <a:ext uri="{FF2B5EF4-FFF2-40B4-BE49-F238E27FC236}">
                            <a16:creationId xmlns:a16="http://schemas.microsoft.com/office/drawing/2014/main" xmlns="" id="{C5FE70BD-C785-4097-AF1D-23C8BD48A14E}"/>
                          </a:ext>
                        </a:extLst>
                      </p:cNvPr>
                      <p:cNvSpPr/>
                      <p:nvPr/>
                    </p:nvSpPr>
                    <p:spPr>
                      <a:xfrm>
                        <a:off x="2395200" y="1160180"/>
                        <a:ext cx="2998155" cy="439822"/>
                      </a:xfrm>
                      <a:prstGeom prst="parallelogram">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800" dirty="0"/>
                      </a:p>
                    </p:txBody>
                  </p:sp>
                  <p:sp>
                    <p:nvSpPr>
                      <p:cNvPr id="39" name="Elipse 38">
                        <a:extLst>
                          <a:ext uri="{FF2B5EF4-FFF2-40B4-BE49-F238E27FC236}">
                            <a16:creationId xmlns:a16="http://schemas.microsoft.com/office/drawing/2014/main" xmlns="" id="{4CA76B1F-AB16-4034-BF04-CD58B735B394}"/>
                          </a:ext>
                        </a:extLst>
                      </p:cNvPr>
                      <p:cNvSpPr/>
                      <p:nvPr/>
                    </p:nvSpPr>
                    <p:spPr>
                      <a:xfrm>
                        <a:off x="2076338" y="1156468"/>
                        <a:ext cx="692361" cy="914400"/>
                      </a:xfrm>
                      <a:prstGeom prst="ellipse">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a:latin typeface="Bahnschrift" panose="020B0502040204020203" pitchFamily="34" charset="0"/>
                          </a:rPr>
                          <a:t>STEP</a:t>
                        </a:r>
                      </a:p>
                      <a:p>
                        <a:pPr algn="ctr"/>
                        <a:r>
                          <a:rPr lang="es-ES" sz="900" b="1" dirty="0">
                            <a:latin typeface="Bahnschrift" panose="020B0502040204020203" pitchFamily="34" charset="0"/>
                          </a:rPr>
                          <a:t>2</a:t>
                        </a:r>
                        <a:endParaRPr lang="en-US" sz="900" b="1" dirty="0">
                          <a:latin typeface="Bahnschrift" panose="020B0502040204020203" pitchFamily="34" charset="0"/>
                        </a:endParaRPr>
                      </a:p>
                    </p:txBody>
                  </p:sp>
                </p:grpSp>
                <p:sp>
                  <p:nvSpPr>
                    <p:cNvPr id="37" name="CuadroTexto 36">
                      <a:extLst>
                        <a:ext uri="{FF2B5EF4-FFF2-40B4-BE49-F238E27FC236}">
                          <a16:creationId xmlns:a16="http://schemas.microsoft.com/office/drawing/2014/main" xmlns="" id="{5F548556-EC54-4BF0-9380-02068DC0CAF4}"/>
                        </a:ext>
                      </a:extLst>
                    </p:cNvPr>
                    <p:cNvSpPr txBox="1"/>
                    <p:nvPr/>
                  </p:nvSpPr>
                  <p:spPr>
                    <a:xfrm>
                      <a:off x="2700243" y="1179712"/>
                      <a:ext cx="2693110" cy="396269"/>
                    </a:xfrm>
                    <a:prstGeom prst="rect">
                      <a:avLst/>
                    </a:prstGeom>
                    <a:noFill/>
                  </p:spPr>
                  <p:txBody>
                    <a:bodyPr wrap="square">
                      <a:spAutoFit/>
                    </a:bodyPr>
                    <a:lstStyle/>
                    <a:p>
                      <a:r>
                        <a:rPr lang="en-US" sz="1200" b="1" dirty="0">
                          <a:solidFill>
                            <a:schemeClr val="bg1"/>
                          </a:solidFill>
                          <a:latin typeface="Bahnschrift" panose="020B0502040204020203" pitchFamily="34" charset="0"/>
                        </a:rPr>
                        <a:t>Administration of glycoconjugate</a:t>
                      </a:r>
                    </a:p>
                  </p:txBody>
                </p:sp>
              </p:grpSp>
              <p:sp>
                <p:nvSpPr>
                  <p:cNvPr id="40" name="CuadroTexto 39">
                    <a:extLst>
                      <a:ext uri="{FF2B5EF4-FFF2-40B4-BE49-F238E27FC236}">
                        <a16:creationId xmlns:a16="http://schemas.microsoft.com/office/drawing/2014/main" xmlns="" id="{F7AD5C5B-D3C0-4841-BF92-CFEA39A9EBD3}"/>
                      </a:ext>
                    </a:extLst>
                  </p:cNvPr>
                  <p:cNvSpPr txBox="1"/>
                  <p:nvPr/>
                </p:nvSpPr>
                <p:spPr>
                  <a:xfrm>
                    <a:off x="2409608" y="2082999"/>
                    <a:ext cx="2416184" cy="1384995"/>
                  </a:xfrm>
                  <a:prstGeom prst="rect">
                    <a:avLst/>
                  </a:prstGeom>
                  <a:noFill/>
                </p:spPr>
                <p:txBody>
                  <a:bodyPr wrap="square" rtlCol="0">
                    <a:spAutoFit/>
                  </a:bodyPr>
                  <a:lstStyle/>
                  <a:p>
                    <a:pPr algn="just"/>
                    <a:r>
                      <a:rPr lang="en-US" sz="1050" dirty="0">
                        <a:latin typeface="Bahnschrift Light" panose="020B0502040204020203" pitchFamily="34" charset="0"/>
                      </a:rPr>
                      <a:t>To specifically deplete this deleterious antibody population, RemAb develops specific glycoconjugates that, once injected parenterally, bind adverse antibodies. Immunocomplexes are quickly metabolized and excreted through the urine. </a:t>
                    </a:r>
                  </a:p>
                </p:txBody>
              </p:sp>
            </p:grpSp>
            <p:grpSp>
              <p:nvGrpSpPr>
                <p:cNvPr id="47" name="Grupo 46">
                  <a:extLst>
                    <a:ext uri="{FF2B5EF4-FFF2-40B4-BE49-F238E27FC236}">
                      <a16:creationId xmlns:a16="http://schemas.microsoft.com/office/drawing/2014/main" xmlns="" id="{88C6E75F-166D-4721-85C7-337080CC14B6}"/>
                    </a:ext>
                  </a:extLst>
                </p:cNvPr>
                <p:cNvGrpSpPr/>
                <p:nvPr/>
              </p:nvGrpSpPr>
              <p:grpSpPr>
                <a:xfrm>
                  <a:off x="1798670" y="4889218"/>
                  <a:ext cx="3069993" cy="1209024"/>
                  <a:chOff x="1828758" y="3172615"/>
                  <a:chExt cx="3069993" cy="1209024"/>
                </a:xfrm>
              </p:grpSpPr>
              <p:grpSp>
                <p:nvGrpSpPr>
                  <p:cNvPr id="41" name="Grupo 40">
                    <a:extLst>
                      <a:ext uri="{FF2B5EF4-FFF2-40B4-BE49-F238E27FC236}">
                        <a16:creationId xmlns:a16="http://schemas.microsoft.com/office/drawing/2014/main" xmlns="" id="{A979AB8C-AE03-4C2A-81CE-B4C6FFE18805}"/>
                      </a:ext>
                    </a:extLst>
                  </p:cNvPr>
                  <p:cNvGrpSpPr/>
                  <p:nvPr/>
                </p:nvGrpSpPr>
                <p:grpSpPr>
                  <a:xfrm>
                    <a:off x="1828758" y="3172615"/>
                    <a:ext cx="3069993" cy="639181"/>
                    <a:chOff x="2076338" y="1251850"/>
                    <a:chExt cx="3317017" cy="914400"/>
                  </a:xfrm>
                </p:grpSpPr>
                <p:grpSp>
                  <p:nvGrpSpPr>
                    <p:cNvPr id="42" name="Grupo 41">
                      <a:extLst>
                        <a:ext uri="{FF2B5EF4-FFF2-40B4-BE49-F238E27FC236}">
                          <a16:creationId xmlns:a16="http://schemas.microsoft.com/office/drawing/2014/main" xmlns="" id="{244707AA-C406-4F68-AD0C-9A291A273FE5}"/>
                        </a:ext>
                      </a:extLst>
                    </p:cNvPr>
                    <p:cNvGrpSpPr/>
                    <p:nvPr/>
                  </p:nvGrpSpPr>
                  <p:grpSpPr>
                    <a:xfrm>
                      <a:off x="2076338" y="1251850"/>
                      <a:ext cx="3317017" cy="914400"/>
                      <a:chOff x="2076338" y="1251850"/>
                      <a:chExt cx="3317017" cy="914400"/>
                    </a:xfrm>
                  </p:grpSpPr>
                  <p:sp>
                    <p:nvSpPr>
                      <p:cNvPr id="44" name="Paralelogramo 43">
                        <a:extLst>
                          <a:ext uri="{FF2B5EF4-FFF2-40B4-BE49-F238E27FC236}">
                            <a16:creationId xmlns:a16="http://schemas.microsoft.com/office/drawing/2014/main" xmlns="" id="{6CBDD0F7-2A94-4720-A803-35EDA906A8ED}"/>
                          </a:ext>
                        </a:extLst>
                      </p:cNvPr>
                      <p:cNvSpPr/>
                      <p:nvPr/>
                    </p:nvSpPr>
                    <p:spPr>
                      <a:xfrm>
                        <a:off x="2395200" y="1255562"/>
                        <a:ext cx="2998155" cy="439822"/>
                      </a:xfrm>
                      <a:prstGeom prst="parallelogram">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800" dirty="0"/>
                      </a:p>
                    </p:txBody>
                  </p:sp>
                  <p:sp>
                    <p:nvSpPr>
                      <p:cNvPr id="45" name="Elipse 44">
                        <a:extLst>
                          <a:ext uri="{FF2B5EF4-FFF2-40B4-BE49-F238E27FC236}">
                            <a16:creationId xmlns:a16="http://schemas.microsoft.com/office/drawing/2014/main" xmlns="" id="{2A319D6D-9456-4A72-9100-997035F371F1}"/>
                          </a:ext>
                        </a:extLst>
                      </p:cNvPr>
                      <p:cNvSpPr/>
                      <p:nvPr/>
                    </p:nvSpPr>
                    <p:spPr>
                      <a:xfrm>
                        <a:off x="2076338" y="1251850"/>
                        <a:ext cx="692361" cy="914400"/>
                      </a:xfrm>
                      <a:prstGeom prst="ellipse">
                        <a:avLst/>
                      </a:prstGeom>
                      <a:solidFill>
                        <a:srgbClr val="A61A47"/>
                      </a:solidFill>
                      <a:ln>
                        <a:solidFill>
                          <a:srgbClr val="A61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a:latin typeface="Bahnschrift" panose="020B0502040204020203" pitchFamily="34" charset="0"/>
                          </a:rPr>
                          <a:t>STEP</a:t>
                        </a:r>
                      </a:p>
                      <a:p>
                        <a:pPr algn="ctr"/>
                        <a:r>
                          <a:rPr lang="es-ES" sz="900" b="1" dirty="0">
                            <a:latin typeface="Bahnschrift" panose="020B0502040204020203" pitchFamily="34" charset="0"/>
                          </a:rPr>
                          <a:t>3</a:t>
                        </a:r>
                        <a:endParaRPr lang="en-US" sz="900" b="1" dirty="0">
                          <a:latin typeface="Bahnschrift" panose="020B0502040204020203" pitchFamily="34" charset="0"/>
                        </a:endParaRPr>
                      </a:p>
                    </p:txBody>
                  </p:sp>
                </p:grpSp>
                <p:sp>
                  <p:nvSpPr>
                    <p:cNvPr id="43" name="CuadroTexto 42">
                      <a:extLst>
                        <a:ext uri="{FF2B5EF4-FFF2-40B4-BE49-F238E27FC236}">
                          <a16:creationId xmlns:a16="http://schemas.microsoft.com/office/drawing/2014/main" xmlns="" id="{FA47177F-7708-42F3-BFF1-73F59A200178}"/>
                        </a:ext>
                      </a:extLst>
                    </p:cNvPr>
                    <p:cNvSpPr txBox="1"/>
                    <p:nvPr/>
                  </p:nvSpPr>
                  <p:spPr>
                    <a:xfrm>
                      <a:off x="2697405" y="1290034"/>
                      <a:ext cx="2572758" cy="396269"/>
                    </a:xfrm>
                    <a:prstGeom prst="rect">
                      <a:avLst/>
                    </a:prstGeom>
                    <a:noFill/>
                  </p:spPr>
                  <p:txBody>
                    <a:bodyPr wrap="square">
                      <a:spAutoFit/>
                    </a:bodyPr>
                    <a:lstStyle/>
                    <a:p>
                      <a:r>
                        <a:rPr lang="en-US" sz="1200" b="1" dirty="0">
                          <a:solidFill>
                            <a:schemeClr val="bg1"/>
                          </a:solidFill>
                          <a:latin typeface="Bahnschrift" panose="020B0502040204020203" pitchFamily="34" charset="0"/>
                        </a:rPr>
                        <a:t>Clearance of immunocomplexes</a:t>
                      </a:r>
                    </a:p>
                  </p:txBody>
                </p:sp>
              </p:grpSp>
              <p:sp>
                <p:nvSpPr>
                  <p:cNvPr id="46" name="CuadroTexto 45">
                    <a:extLst>
                      <a:ext uri="{FF2B5EF4-FFF2-40B4-BE49-F238E27FC236}">
                        <a16:creationId xmlns:a16="http://schemas.microsoft.com/office/drawing/2014/main" xmlns="" id="{C90EA613-B1D4-4AF7-BCD5-7CB551A1CDF5}"/>
                      </a:ext>
                    </a:extLst>
                  </p:cNvPr>
                  <p:cNvSpPr txBox="1"/>
                  <p:nvPr/>
                </p:nvSpPr>
                <p:spPr>
                  <a:xfrm>
                    <a:off x="2409609" y="3442920"/>
                    <a:ext cx="2433345" cy="938719"/>
                  </a:xfrm>
                  <a:prstGeom prst="rect">
                    <a:avLst/>
                  </a:prstGeom>
                  <a:noFill/>
                </p:spPr>
                <p:txBody>
                  <a:bodyPr wrap="square" rtlCol="0">
                    <a:spAutoFit/>
                  </a:bodyPr>
                  <a:lstStyle/>
                  <a:p>
                    <a:pPr algn="just"/>
                    <a:r>
                      <a:rPr lang="en-US" sz="1100" dirty="0">
                        <a:latin typeface="Bahnschrift Light" panose="020B0502040204020203" pitchFamily="34" charset="0"/>
                      </a:rPr>
                      <a:t>Rapid clearance of immune complexes translates into clinical benefits for the patients, ranging from prevention of infections to reduction of disease severity.</a:t>
                    </a:r>
                  </a:p>
                </p:txBody>
              </p:sp>
            </p:grpSp>
          </p:grpSp>
          <p:sp>
            <p:nvSpPr>
              <p:cNvPr id="91" name="CuadroTexto 90">
                <a:extLst>
                  <a:ext uri="{FF2B5EF4-FFF2-40B4-BE49-F238E27FC236}">
                    <a16:creationId xmlns:a16="http://schemas.microsoft.com/office/drawing/2014/main" xmlns="" id="{0B301445-E5CD-48BB-8CD2-09B9E4873EC2}"/>
                  </a:ext>
                </a:extLst>
              </p:cNvPr>
              <p:cNvSpPr txBox="1"/>
              <p:nvPr/>
            </p:nvSpPr>
            <p:spPr>
              <a:xfrm>
                <a:off x="1849280" y="1269665"/>
                <a:ext cx="2996967" cy="400110"/>
              </a:xfrm>
              <a:prstGeom prst="rect">
                <a:avLst/>
              </a:prstGeom>
              <a:noFill/>
            </p:spPr>
            <p:txBody>
              <a:bodyPr wrap="square">
                <a:spAutoFit/>
              </a:bodyPr>
              <a:lstStyle/>
              <a:p>
                <a:r>
                  <a:rPr lang="en-US" b="1" i="0" u="none" strike="noStrike" baseline="0" dirty="0">
                    <a:solidFill>
                      <a:srgbClr val="1585AD"/>
                    </a:solidFill>
                    <a:latin typeface="Bahnschrift" panose="020B0502040204020203" pitchFamily="34" charset="0"/>
                  </a:rPr>
                  <a:t>HOW HART</a:t>
                </a:r>
                <a:r>
                  <a:rPr lang="en-US" sz="2000" b="1" i="0" u="none" strike="noStrike" baseline="0" dirty="0">
                    <a:solidFill>
                      <a:srgbClr val="1585AD"/>
                    </a:solidFill>
                    <a:latin typeface="Bahnschrift" panose="020B0502040204020203" pitchFamily="34" charset="0"/>
                  </a:rPr>
                  <a:t> ™</a:t>
                </a:r>
                <a:r>
                  <a:rPr lang="en-US" b="1" i="0" u="none" strike="noStrike" baseline="0" dirty="0">
                    <a:solidFill>
                      <a:srgbClr val="1585AD"/>
                    </a:solidFill>
                    <a:latin typeface="Bahnschrift" panose="020B0502040204020203" pitchFamily="34" charset="0"/>
                  </a:rPr>
                  <a:t> WORKS:</a:t>
                </a:r>
              </a:p>
            </p:txBody>
          </p:sp>
        </p:grpSp>
      </p:grpSp>
      <p:grpSp>
        <p:nvGrpSpPr>
          <p:cNvPr id="58" name="Grupo 57">
            <a:extLst>
              <a:ext uri="{FF2B5EF4-FFF2-40B4-BE49-F238E27FC236}">
                <a16:creationId xmlns:a16="http://schemas.microsoft.com/office/drawing/2014/main" xmlns="" id="{7B7FB309-083F-43E7-BA99-0A7F81CF9409}"/>
              </a:ext>
            </a:extLst>
          </p:cNvPr>
          <p:cNvGrpSpPr/>
          <p:nvPr/>
        </p:nvGrpSpPr>
        <p:grpSpPr>
          <a:xfrm>
            <a:off x="4981970" y="2008218"/>
            <a:ext cx="7290953" cy="3132719"/>
            <a:chOff x="0" y="0"/>
            <a:chExt cx="5664200" cy="2462530"/>
          </a:xfrm>
        </p:grpSpPr>
        <p:pic>
          <p:nvPicPr>
            <p:cNvPr id="59" name="Imagen 58">
              <a:extLst>
                <a:ext uri="{FF2B5EF4-FFF2-40B4-BE49-F238E27FC236}">
                  <a16:creationId xmlns:a16="http://schemas.microsoft.com/office/drawing/2014/main" xmlns="" id="{BFC48BCA-6021-4A13-8622-B4AD7D98BF4B}"/>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5664200" cy="2462530"/>
            </a:xfrm>
            <a:prstGeom prst="rect">
              <a:avLst/>
            </a:prstGeom>
            <a:noFill/>
            <a:ln>
              <a:noFill/>
            </a:ln>
          </p:spPr>
        </p:pic>
        <p:pic>
          <p:nvPicPr>
            <p:cNvPr id="60" name="Imagen 59">
              <a:extLst>
                <a:ext uri="{FF2B5EF4-FFF2-40B4-BE49-F238E27FC236}">
                  <a16:creationId xmlns:a16="http://schemas.microsoft.com/office/drawing/2014/main" xmlns="" id="{CEFAB798-D096-4504-81BE-7CFDF8D52050}"/>
                </a:ext>
              </a:extLst>
            </p:cNvPr>
            <p:cNvPicPr>
              <a:picLocks noChangeAspect="1"/>
            </p:cNvPicPr>
            <p:nvPr/>
          </p:nvPicPr>
          <p:blipFill>
            <a:blip r:embed="rId10" cstate="screen">
              <a:extLst>
                <a:ext uri="{28A0092B-C50C-407E-A947-70E740481C1C}">
                  <a14:useLocalDpi xmlns:a14="http://schemas.microsoft.com/office/drawing/2010/main" val="0"/>
                </a:ext>
              </a:extLst>
            </a:blip>
            <a:srcRect/>
            <a:stretch>
              <a:fillRect/>
            </a:stretch>
          </p:blipFill>
          <p:spPr bwMode="auto">
            <a:xfrm>
              <a:off x="4813300" y="800100"/>
              <a:ext cx="800100" cy="215900"/>
            </a:xfrm>
            <a:prstGeom prst="rect">
              <a:avLst/>
            </a:prstGeom>
            <a:noFill/>
            <a:ln>
              <a:noFill/>
            </a:ln>
          </p:spPr>
        </p:pic>
      </p:grpSp>
      <p:pic>
        <p:nvPicPr>
          <p:cNvPr id="10"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279432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01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Imagen 122">
            <a:extLst>
              <a:ext uri="{FF2B5EF4-FFF2-40B4-BE49-F238E27FC236}">
                <a16:creationId xmlns:a16="http://schemas.microsoft.com/office/drawing/2014/main" xmlns="" id="{4C8878C3-0EA6-4793-9129-17DBE4F741D6}"/>
              </a:ext>
            </a:extLst>
          </p:cNvPr>
          <p:cNvPicPr>
            <a:picLocks noChangeAspect="1"/>
          </p:cNvPicPr>
          <p:nvPr/>
        </p:nvPicPr>
        <p:blipFill rotWithShape="1">
          <a:blip r:embed="rId4">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11" name="CuadroTexto 10">
            <a:extLst>
              <a:ext uri="{FF2B5EF4-FFF2-40B4-BE49-F238E27FC236}">
                <a16:creationId xmlns:a16="http://schemas.microsoft.com/office/drawing/2014/main" xmlns="" id="{83B967FB-810C-4528-BAC9-C80A71E5D318}"/>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PROGRAM RA0127: PROBLEM OVERVIEW</a:t>
            </a:r>
            <a:endParaRPr lang="es-ES" sz="2400" b="1" dirty="0">
              <a:solidFill>
                <a:schemeClr val="bg1"/>
              </a:solidFill>
              <a:latin typeface="Bahnschrift" panose="020B0502040204020203" pitchFamily="34" charset="0"/>
            </a:endParaRPr>
          </a:p>
        </p:txBody>
      </p:sp>
      <p:sp>
        <p:nvSpPr>
          <p:cNvPr id="106" name="CuadroTexto 105">
            <a:extLst>
              <a:ext uri="{FF2B5EF4-FFF2-40B4-BE49-F238E27FC236}">
                <a16:creationId xmlns:a16="http://schemas.microsoft.com/office/drawing/2014/main" xmlns="" id="{6ECC1B2E-DB1D-40B7-BC76-B6E863AFE309}"/>
              </a:ext>
            </a:extLst>
          </p:cNvPr>
          <p:cNvSpPr txBox="1"/>
          <p:nvPr/>
        </p:nvSpPr>
        <p:spPr>
          <a:xfrm>
            <a:off x="1256252" y="3341194"/>
            <a:ext cx="3862203" cy="323165"/>
          </a:xfrm>
          <a:prstGeom prst="rect">
            <a:avLst/>
          </a:prstGeom>
          <a:noFill/>
        </p:spPr>
        <p:txBody>
          <a:bodyPr wrap="square">
            <a:spAutoFit/>
          </a:bodyPr>
          <a:lstStyle/>
          <a:p>
            <a:r>
              <a:rPr lang="en-US" sz="500" b="0" i="0" dirty="0">
                <a:solidFill>
                  <a:schemeClr val="bg2">
                    <a:lumMod val="75000"/>
                  </a:schemeClr>
                </a:solidFill>
                <a:effectLst/>
                <a:latin typeface="Helvetica Neue Light Web"/>
                <a:hlinkClick r:id="rId5">
                  <a:extLst>
                    <a:ext uri="{A12FA001-AC4F-418D-AE19-62706E023703}">
                      <ahyp:hlinkClr xmlns:ahyp="http://schemas.microsoft.com/office/drawing/2018/hyperlinkcolor" xmlns="" val="tx"/>
                    </a:ext>
                  </a:extLst>
                </a:hlinkClick>
              </a:rPr>
              <a:t>Review on Antimicrobial Resistance, May 2016</a:t>
            </a:r>
            <a:endParaRPr lang="en-US" sz="500" b="0" i="0" dirty="0">
              <a:solidFill>
                <a:schemeClr val="bg2">
                  <a:lumMod val="75000"/>
                </a:schemeClr>
              </a:solidFill>
              <a:effectLst/>
              <a:latin typeface="Helvetica Neue Light Web"/>
            </a:endParaRPr>
          </a:p>
          <a:p>
            <a:r>
              <a:rPr lang="en-US" sz="500" dirty="0">
                <a:solidFill>
                  <a:schemeClr val="bg2">
                    <a:lumMod val="75000"/>
                  </a:schemeClr>
                </a:solidFill>
                <a:latin typeface="Helvetica Neue Light Web"/>
                <a:hlinkClick r:id="rId6">
                  <a:extLst>
                    <a:ext uri="{A12FA001-AC4F-418D-AE19-62706E023703}">
                      <ahyp:hlinkClr xmlns:ahyp="http://schemas.microsoft.com/office/drawing/2018/hyperlinkcolor" xmlns="" val="tx"/>
                    </a:ext>
                  </a:extLst>
                </a:hlinkClick>
              </a:rPr>
              <a:t>Tackling antimicrobial resistance (AMR) together (2018).</a:t>
            </a:r>
            <a:endParaRPr lang="en-US" sz="500" dirty="0">
              <a:solidFill>
                <a:schemeClr val="bg2">
                  <a:lumMod val="75000"/>
                </a:schemeClr>
              </a:solidFill>
              <a:latin typeface="Helvetica Neue Light Web"/>
            </a:endParaRPr>
          </a:p>
          <a:p>
            <a:r>
              <a:rPr lang="en-US" sz="500" dirty="0">
                <a:solidFill>
                  <a:schemeClr val="bg2">
                    <a:lumMod val="75000"/>
                  </a:schemeClr>
                </a:solidFill>
                <a:latin typeface="Helvetica Neue Light Web"/>
                <a:hlinkClick r:id="rId7">
                  <a:extLst>
                    <a:ext uri="{A12FA001-AC4F-418D-AE19-62706E023703}">
                      <ahyp:hlinkClr xmlns:ahyp="http://schemas.microsoft.com/office/drawing/2018/hyperlinkcolor" xmlns="" val="tx"/>
                    </a:ext>
                  </a:extLst>
                </a:hlinkClick>
              </a:rPr>
              <a:t>The Need for a One Health – One Europe – One World Framework</a:t>
            </a:r>
            <a:r>
              <a:rPr lang="en-US" sz="500" dirty="0">
                <a:solidFill>
                  <a:schemeClr val="bg2">
                    <a:lumMod val="75000"/>
                  </a:schemeClr>
                </a:solidFill>
                <a:latin typeface="Helvetica Neue Light Web"/>
              </a:rPr>
              <a:t> (2016)</a:t>
            </a:r>
          </a:p>
        </p:txBody>
      </p:sp>
      <p:sp>
        <p:nvSpPr>
          <p:cNvPr id="112" name="CuadroTexto 111">
            <a:extLst>
              <a:ext uri="{FF2B5EF4-FFF2-40B4-BE49-F238E27FC236}">
                <a16:creationId xmlns:a16="http://schemas.microsoft.com/office/drawing/2014/main" xmlns="" id="{7B7BCCE3-B17F-4BC8-B144-BF20140031F6}"/>
              </a:ext>
            </a:extLst>
          </p:cNvPr>
          <p:cNvSpPr txBox="1"/>
          <p:nvPr/>
        </p:nvSpPr>
        <p:spPr>
          <a:xfrm>
            <a:off x="1286284" y="6010640"/>
            <a:ext cx="4359185" cy="400110"/>
          </a:xfrm>
          <a:prstGeom prst="rect">
            <a:avLst/>
          </a:prstGeom>
          <a:noFill/>
        </p:spPr>
        <p:txBody>
          <a:bodyPr wrap="square">
            <a:spAutoFit/>
          </a:bodyPr>
          <a:lstStyle/>
          <a:p>
            <a:pPr algn="l"/>
            <a:r>
              <a:rPr lang="en-US" sz="500" dirty="0">
                <a:solidFill>
                  <a:schemeClr val="bg2">
                    <a:lumMod val="75000"/>
                  </a:schemeClr>
                </a:solidFill>
                <a:latin typeface="Helvetica Neue Light Web"/>
                <a:hlinkClick r:id="rId8">
                  <a:extLst>
                    <a:ext uri="{A12FA001-AC4F-418D-AE19-62706E023703}">
                      <ahyp:hlinkClr xmlns:ahyp="http://schemas.microsoft.com/office/drawing/2018/hyperlinkcolor" xmlns="" val="tx"/>
                    </a:ext>
                  </a:extLst>
                </a:hlinkClick>
              </a:rPr>
              <a:t>Human natural anti-Gal IgG regulates alternative complement pathway activation on bacterial surfaces</a:t>
            </a:r>
            <a:r>
              <a:rPr lang="en-US" sz="500" dirty="0">
                <a:solidFill>
                  <a:schemeClr val="bg2">
                    <a:lumMod val="75000"/>
                  </a:schemeClr>
                </a:solidFill>
                <a:latin typeface="Helvetica Neue Light Web"/>
              </a:rPr>
              <a:t> (1992)</a:t>
            </a:r>
          </a:p>
          <a:p>
            <a:r>
              <a:rPr lang="en-US" sz="500" dirty="0">
                <a:solidFill>
                  <a:schemeClr val="bg2">
                    <a:lumMod val="75000"/>
                  </a:schemeClr>
                </a:solidFill>
                <a:latin typeface="Helvetica Neue Light Web"/>
                <a:hlinkClick r:id="rId9">
                  <a:extLst>
                    <a:ext uri="{A12FA001-AC4F-418D-AE19-62706E023703}">
                      <ahyp:hlinkClr xmlns:ahyp="http://schemas.microsoft.com/office/drawing/2018/hyperlinkcolor" xmlns="" val="tx"/>
                    </a:ext>
                  </a:extLst>
                </a:hlinkClick>
              </a:rPr>
              <a:t>Natural antibodies in normal human serum inhibit Staphylococcus aureus capsular polysaccharide vaccine efficacy</a:t>
            </a:r>
            <a:r>
              <a:rPr lang="en-US" sz="500" dirty="0">
                <a:solidFill>
                  <a:schemeClr val="bg2">
                    <a:lumMod val="75000"/>
                  </a:schemeClr>
                </a:solidFill>
                <a:latin typeface="Helvetica Neue Light Web"/>
              </a:rPr>
              <a:t> (2012)</a:t>
            </a:r>
          </a:p>
          <a:p>
            <a:r>
              <a:rPr lang="en-US" sz="500" dirty="0">
                <a:solidFill>
                  <a:schemeClr val="bg2">
                    <a:lumMod val="75000"/>
                  </a:schemeClr>
                </a:solidFill>
                <a:latin typeface="Helvetica Neue Light Web"/>
                <a:hlinkClick r:id="rId10">
                  <a:extLst>
                    <a:ext uri="{A12FA001-AC4F-418D-AE19-62706E023703}">
                      <ahyp:hlinkClr xmlns:ahyp="http://schemas.microsoft.com/office/drawing/2018/hyperlinkcolor" xmlns="" val="tx"/>
                    </a:ext>
                  </a:extLst>
                </a:hlinkClick>
              </a:rPr>
              <a:t>Increased severity of respiratory infections associated with elevated anti-LPS IgG2 which inhibits serum bactericidal killing</a:t>
            </a:r>
            <a:r>
              <a:rPr lang="en-US" sz="500" dirty="0">
                <a:solidFill>
                  <a:schemeClr val="bg2">
                    <a:lumMod val="75000"/>
                  </a:schemeClr>
                </a:solidFill>
                <a:latin typeface="Helvetica Neue Light Web"/>
              </a:rPr>
              <a:t> (2014)</a:t>
            </a:r>
          </a:p>
          <a:p>
            <a:r>
              <a:rPr lang="en-US" sz="500" dirty="0">
                <a:solidFill>
                  <a:schemeClr val="bg2">
                    <a:lumMod val="75000"/>
                  </a:schemeClr>
                </a:solidFill>
                <a:latin typeface="Helvetica Neue Light Web"/>
                <a:hlinkClick r:id="rId11">
                  <a:extLst>
                    <a:ext uri="{A12FA001-AC4F-418D-AE19-62706E023703}">
                      <ahyp:hlinkClr xmlns:ahyp="http://schemas.microsoft.com/office/drawing/2018/hyperlinkcolor" xmlns="" val="tx"/>
                    </a:ext>
                  </a:extLst>
                </a:hlinkClick>
              </a:rPr>
              <a:t>Antibody-Dependent Enhancement of Bacterial Disease: Prevalence, Mechanisms, and Treatment</a:t>
            </a:r>
            <a:r>
              <a:rPr lang="en-US" sz="500" dirty="0">
                <a:solidFill>
                  <a:schemeClr val="bg2">
                    <a:lumMod val="75000"/>
                  </a:schemeClr>
                </a:solidFill>
                <a:latin typeface="Helvetica Neue Light Web"/>
              </a:rPr>
              <a:t> (2021)</a:t>
            </a:r>
          </a:p>
        </p:txBody>
      </p:sp>
      <p:grpSp>
        <p:nvGrpSpPr>
          <p:cNvPr id="20" name="Grupo 19">
            <a:extLst>
              <a:ext uri="{FF2B5EF4-FFF2-40B4-BE49-F238E27FC236}">
                <a16:creationId xmlns:a16="http://schemas.microsoft.com/office/drawing/2014/main" xmlns="" id="{F0964CDE-677A-464B-A469-57FC0FE262C1}"/>
              </a:ext>
            </a:extLst>
          </p:cNvPr>
          <p:cNvGrpSpPr/>
          <p:nvPr/>
        </p:nvGrpSpPr>
        <p:grpSpPr>
          <a:xfrm>
            <a:off x="1340047" y="520481"/>
            <a:ext cx="10107058" cy="5888150"/>
            <a:chOff x="1340047" y="520481"/>
            <a:chExt cx="10107058" cy="5888150"/>
          </a:xfrm>
        </p:grpSpPr>
        <p:grpSp>
          <p:nvGrpSpPr>
            <p:cNvPr id="45" name="Grupo 44">
              <a:extLst>
                <a:ext uri="{FF2B5EF4-FFF2-40B4-BE49-F238E27FC236}">
                  <a16:creationId xmlns:a16="http://schemas.microsoft.com/office/drawing/2014/main" xmlns="" id="{118278A8-4912-4C75-BEBB-05E669E22E65}"/>
                </a:ext>
              </a:extLst>
            </p:cNvPr>
            <p:cNvGrpSpPr/>
            <p:nvPr/>
          </p:nvGrpSpPr>
          <p:grpSpPr>
            <a:xfrm>
              <a:off x="1340047" y="523986"/>
              <a:ext cx="4293992" cy="5884645"/>
              <a:chOff x="667570" y="714486"/>
              <a:chExt cx="4293992" cy="5884645"/>
            </a:xfrm>
          </p:grpSpPr>
          <p:sp>
            <p:nvSpPr>
              <p:cNvPr id="28" name="CuadroTexto 27">
                <a:extLst>
                  <a:ext uri="{FF2B5EF4-FFF2-40B4-BE49-F238E27FC236}">
                    <a16:creationId xmlns:a16="http://schemas.microsoft.com/office/drawing/2014/main" xmlns="" id="{72CB6264-8FBF-4A2E-98A6-BCDC7FC8E84E}"/>
                  </a:ext>
                </a:extLst>
              </p:cNvPr>
              <p:cNvSpPr txBox="1"/>
              <p:nvPr/>
            </p:nvSpPr>
            <p:spPr>
              <a:xfrm>
                <a:off x="953664" y="736112"/>
                <a:ext cx="3504614" cy="362215"/>
              </a:xfrm>
              <a:prstGeom prst="rect">
                <a:avLst/>
              </a:prstGeom>
              <a:noFill/>
            </p:spPr>
            <p:txBody>
              <a:bodyPr wrap="square">
                <a:spAutoFit/>
              </a:bodyPr>
              <a:lstStyle/>
              <a:p>
                <a:pPr>
                  <a:lnSpc>
                    <a:spcPct val="107000"/>
                  </a:lnSpc>
                  <a:spcAft>
                    <a:spcPts val="800"/>
                  </a:spcAft>
                </a:pPr>
                <a:r>
                  <a:rPr lang="en-US" sz="1800" b="1" dirty="0">
                    <a:solidFill>
                      <a:srgbClr val="1585AD"/>
                    </a:solidFill>
                    <a:effectLst/>
                    <a:latin typeface="Bahnschrift" panose="020B0502040204020203" pitchFamily="34" charset="0"/>
                    <a:ea typeface="Calibri" panose="020F0502020204030204" pitchFamily="34" charset="0"/>
                    <a:cs typeface="Arial" panose="020B0604020202020204" pitchFamily="34" charset="0"/>
                  </a:rPr>
                  <a:t>Antimicrobial resistance (AMR)</a:t>
                </a:r>
              </a:p>
            </p:txBody>
          </p:sp>
          <p:sp>
            <p:nvSpPr>
              <p:cNvPr id="430" name="CuadroTexto 429">
                <a:extLst>
                  <a:ext uri="{FF2B5EF4-FFF2-40B4-BE49-F238E27FC236}">
                    <a16:creationId xmlns:a16="http://schemas.microsoft.com/office/drawing/2014/main" xmlns="" id="{1053BE3D-C4AA-44F2-8983-881DF0DDAA70}"/>
                  </a:ext>
                </a:extLst>
              </p:cNvPr>
              <p:cNvSpPr txBox="1"/>
              <p:nvPr/>
            </p:nvSpPr>
            <p:spPr>
              <a:xfrm>
                <a:off x="667570" y="4153258"/>
                <a:ext cx="4293992" cy="761170"/>
              </a:xfrm>
              <a:prstGeom prst="rect">
                <a:avLst/>
              </a:prstGeom>
              <a:noFill/>
            </p:spPr>
            <p:txBody>
              <a:bodyPr wrap="square">
                <a:spAutoFit/>
              </a:bodyPr>
              <a:lstStyle/>
              <a:p>
                <a:pPr algn="ctr">
                  <a:lnSpc>
                    <a:spcPct val="107000"/>
                  </a:lnSpc>
                  <a:spcAft>
                    <a:spcPts val="800"/>
                  </a:spcAft>
                </a:pPr>
                <a:r>
                  <a:rPr lang="en-US" sz="1800" b="1" dirty="0">
                    <a:solidFill>
                      <a:srgbClr val="1585AD"/>
                    </a:solidFill>
                    <a:effectLst/>
                    <a:latin typeface="Bahnschrift" panose="020B0502040204020203" pitchFamily="34" charset="0"/>
                    <a:ea typeface="Calibri" panose="020F0502020204030204" pitchFamily="34" charset="0"/>
                    <a:cs typeface="Arial" panose="020B0604020202020204" pitchFamily="34" charset="0"/>
                  </a:rPr>
                  <a:t>Antibody-Dependent </a:t>
                </a:r>
                <a:r>
                  <a:rPr lang="en-US" b="1" dirty="0">
                    <a:solidFill>
                      <a:srgbClr val="1585AD"/>
                    </a:solidFill>
                    <a:latin typeface="Bahnschrift" panose="020B0502040204020203" pitchFamily="34" charset="0"/>
                    <a:ea typeface="Calibri" panose="020F0502020204030204" pitchFamily="34" charset="0"/>
                    <a:cs typeface="Arial" panose="020B0604020202020204" pitchFamily="34" charset="0"/>
                  </a:rPr>
                  <a:t>Enhancement</a:t>
                </a:r>
              </a:p>
              <a:p>
                <a:pPr algn="ctr">
                  <a:lnSpc>
                    <a:spcPct val="107000"/>
                  </a:lnSpc>
                  <a:spcAft>
                    <a:spcPts val="800"/>
                  </a:spcAft>
                </a:pPr>
                <a:r>
                  <a:rPr lang="en-US" b="1" dirty="0">
                    <a:solidFill>
                      <a:srgbClr val="1585AD"/>
                    </a:solidFill>
                    <a:latin typeface="Bahnschrift" panose="020B0502040204020203" pitchFamily="34" charset="0"/>
                    <a:ea typeface="Calibri" panose="020F0502020204030204" pitchFamily="34" charset="0"/>
                    <a:cs typeface="Arial" panose="020B0604020202020204" pitchFamily="34" charset="0"/>
                  </a:rPr>
                  <a:t>(ADE) of Infection</a:t>
                </a:r>
                <a:endParaRPr lang="en-US" sz="1800" b="1" dirty="0">
                  <a:solidFill>
                    <a:srgbClr val="1585AD"/>
                  </a:solidFill>
                  <a:effectLst/>
                  <a:latin typeface="Bahnschrift" panose="020B0502040204020203" pitchFamily="34" charset="0"/>
                  <a:ea typeface="Calibri" panose="020F0502020204030204" pitchFamily="34" charset="0"/>
                  <a:cs typeface="Arial" panose="020B0604020202020204" pitchFamily="34" charset="0"/>
                </a:endParaRPr>
              </a:p>
            </p:txBody>
          </p:sp>
          <p:grpSp>
            <p:nvGrpSpPr>
              <p:cNvPr id="2" name="Grupo 1">
                <a:extLst>
                  <a:ext uri="{FF2B5EF4-FFF2-40B4-BE49-F238E27FC236}">
                    <a16:creationId xmlns:a16="http://schemas.microsoft.com/office/drawing/2014/main" xmlns="" id="{B87B1F39-3D42-4255-A371-0C4D4B8AA114}"/>
                  </a:ext>
                </a:extLst>
              </p:cNvPr>
              <p:cNvGrpSpPr/>
              <p:nvPr/>
            </p:nvGrpSpPr>
            <p:grpSpPr>
              <a:xfrm>
                <a:off x="1223377" y="1110479"/>
                <a:ext cx="3234901" cy="2602120"/>
                <a:chOff x="1210810" y="1110478"/>
                <a:chExt cx="3567862" cy="2844301"/>
              </a:xfrm>
            </p:grpSpPr>
            <p:pic>
              <p:nvPicPr>
                <p:cNvPr id="24" name="Imagen 23" descr="Gráfico, Gráfico de proyección solar&#10;&#10;Descripción generada automáticamente">
                  <a:extLst>
                    <a:ext uri="{FF2B5EF4-FFF2-40B4-BE49-F238E27FC236}">
                      <a16:creationId xmlns:a16="http://schemas.microsoft.com/office/drawing/2014/main" xmlns="" id="{A09CF448-248B-4BD0-AD5B-20C7C55BC2BD}"/>
                    </a:ext>
                  </a:extLst>
                </p:cNvPr>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val="0"/>
                    </a:ext>
                  </a:extLst>
                </a:blip>
                <a:srcRect l="4108" t="2970" r="2958" b="3955"/>
                <a:stretch/>
              </p:blipFill>
              <p:spPr>
                <a:xfrm>
                  <a:off x="1368976" y="1110478"/>
                  <a:ext cx="3089302" cy="2844301"/>
                </a:xfrm>
                <a:prstGeom prst="rect">
                  <a:avLst/>
                </a:prstGeom>
              </p:spPr>
            </p:pic>
            <p:sp>
              <p:nvSpPr>
                <p:cNvPr id="202" name="CuadroTexto 201">
                  <a:extLst>
                    <a:ext uri="{FF2B5EF4-FFF2-40B4-BE49-F238E27FC236}">
                      <a16:creationId xmlns:a16="http://schemas.microsoft.com/office/drawing/2014/main" xmlns="" id="{57E99EC9-C8F2-4AD1-94B4-7D9574EB12F4}"/>
                    </a:ext>
                  </a:extLst>
                </p:cNvPr>
                <p:cNvSpPr txBox="1"/>
                <p:nvPr/>
              </p:nvSpPr>
              <p:spPr>
                <a:xfrm>
                  <a:off x="1210810" y="2871447"/>
                  <a:ext cx="1488147" cy="454169"/>
                </a:xfrm>
                <a:prstGeom prst="rect">
                  <a:avLst/>
                </a:prstGeom>
                <a:solidFill>
                  <a:schemeClr val="bg1"/>
                </a:solidFill>
              </p:spPr>
              <p:txBody>
                <a:bodyPr wrap="square">
                  <a:spAutoFit/>
                </a:bodyPr>
                <a:lstStyle/>
                <a:p>
                  <a:r>
                    <a:rPr lang="en-US" sz="1050" dirty="0">
                      <a:solidFill>
                        <a:srgbClr val="A61A47"/>
                      </a:solidFill>
                      <a:effectLst/>
                      <a:latin typeface="Bahnschrift Light" panose="020B0502040204020203" pitchFamily="34" charset="0"/>
                      <a:ea typeface="Calibri" panose="020F0502020204030204" pitchFamily="34" charset="0"/>
                      <a:cs typeface="Arial" panose="020B0604020202020204" pitchFamily="34" charset="0"/>
                    </a:rPr>
                    <a:t>10,000,000 deaths</a:t>
                  </a:r>
                </a:p>
                <a:p>
                  <a:r>
                    <a:rPr lang="en-US" sz="1050" dirty="0">
                      <a:solidFill>
                        <a:srgbClr val="A61A47"/>
                      </a:solidFill>
                      <a:effectLst/>
                      <a:latin typeface="Bahnschrift Light" panose="020B0502040204020203" pitchFamily="34" charset="0"/>
                      <a:ea typeface="Calibri" panose="020F0502020204030204" pitchFamily="34" charset="0"/>
                      <a:cs typeface="Arial" panose="020B0604020202020204" pitchFamily="34" charset="0"/>
                    </a:rPr>
                    <a:t>100 billion </a:t>
                  </a:r>
                  <a:r>
                    <a:rPr lang="en-US" sz="1050" dirty="0">
                      <a:solidFill>
                        <a:srgbClr val="A61A47"/>
                      </a:solidFill>
                      <a:latin typeface="Bahnschrift Light" panose="020B0502040204020203" pitchFamily="34" charset="0"/>
                      <a:ea typeface="Calibri" panose="020F0502020204030204" pitchFamily="34" charset="0"/>
                      <a:cs typeface="Arial" panose="020B0604020202020204" pitchFamily="34" charset="0"/>
                    </a:rPr>
                    <a:t>E</a:t>
                  </a:r>
                  <a:r>
                    <a:rPr lang="en-US" sz="1050" dirty="0">
                      <a:solidFill>
                        <a:srgbClr val="A61A47"/>
                      </a:solidFill>
                      <a:effectLst/>
                      <a:latin typeface="Bahnschrift Light" panose="020B0502040204020203" pitchFamily="34" charset="0"/>
                      <a:ea typeface="Calibri" panose="020F0502020204030204" pitchFamily="34" charset="0"/>
                      <a:cs typeface="Arial" panose="020B0604020202020204" pitchFamily="34" charset="0"/>
                    </a:rPr>
                    <a:t>uro</a:t>
                  </a:r>
                  <a:endParaRPr lang="en-US" sz="1050" dirty="0">
                    <a:solidFill>
                      <a:srgbClr val="A61A47"/>
                    </a:solidFill>
                  </a:endParaRPr>
                </a:p>
              </p:txBody>
            </p:sp>
            <p:sp>
              <p:nvSpPr>
                <p:cNvPr id="84" name="CuadroTexto 83">
                  <a:extLst>
                    <a:ext uri="{FF2B5EF4-FFF2-40B4-BE49-F238E27FC236}">
                      <a16:creationId xmlns:a16="http://schemas.microsoft.com/office/drawing/2014/main" xmlns="" id="{23BC7D26-509B-4F2E-BAF3-FE822E271569}"/>
                    </a:ext>
                  </a:extLst>
                </p:cNvPr>
                <p:cNvSpPr txBox="1"/>
                <p:nvPr/>
              </p:nvSpPr>
              <p:spPr>
                <a:xfrm>
                  <a:off x="3530736" y="1145999"/>
                  <a:ext cx="1247936" cy="253916"/>
                </a:xfrm>
                <a:prstGeom prst="rect">
                  <a:avLst/>
                </a:prstGeom>
                <a:solidFill>
                  <a:schemeClr val="bg1"/>
                </a:solidFill>
              </p:spPr>
              <p:txBody>
                <a:bodyPr wrap="square">
                  <a:spAutoFit/>
                </a:bodyPr>
                <a:lstStyle/>
                <a:p>
                  <a:r>
                    <a:rPr lang="en-US" sz="1050" dirty="0">
                      <a:solidFill>
                        <a:srgbClr val="1585AD"/>
                      </a:solidFill>
                      <a:latin typeface="Bahnschrift Light" panose="020B0502040204020203" pitchFamily="34" charset="0"/>
                      <a:ea typeface="Calibri" panose="020F0502020204030204" pitchFamily="34" charset="0"/>
                      <a:cs typeface="Arial" panose="020B0604020202020204" pitchFamily="34" charset="0"/>
                    </a:rPr>
                    <a:t>7</a:t>
                  </a:r>
                  <a:r>
                    <a:rPr lang="en-US" sz="1050" dirty="0">
                      <a:solidFill>
                        <a:srgbClr val="1585AD"/>
                      </a:solidFill>
                      <a:effectLst/>
                      <a:latin typeface="Bahnschrift Light" panose="020B0502040204020203" pitchFamily="34" charset="0"/>
                      <a:ea typeface="Calibri" panose="020F0502020204030204" pitchFamily="34" charset="0"/>
                      <a:cs typeface="Arial" panose="020B0604020202020204" pitchFamily="34" charset="0"/>
                    </a:rPr>
                    <a:t>00,000 deaths</a:t>
                  </a:r>
                </a:p>
              </p:txBody>
            </p:sp>
          </p:grpSp>
          <p:grpSp>
            <p:nvGrpSpPr>
              <p:cNvPr id="41" name="Grupo 40">
                <a:extLst>
                  <a:ext uri="{FF2B5EF4-FFF2-40B4-BE49-F238E27FC236}">
                    <a16:creationId xmlns:a16="http://schemas.microsoft.com/office/drawing/2014/main" xmlns="" id="{B1F398CF-843B-4D07-AE61-07EE59F4ED0B}"/>
                  </a:ext>
                </a:extLst>
              </p:cNvPr>
              <p:cNvGrpSpPr/>
              <p:nvPr/>
            </p:nvGrpSpPr>
            <p:grpSpPr>
              <a:xfrm>
                <a:off x="865173" y="4825982"/>
                <a:ext cx="3995553" cy="1283569"/>
                <a:chOff x="877473" y="5139350"/>
                <a:chExt cx="3995553" cy="1283569"/>
              </a:xfrm>
            </p:grpSpPr>
            <p:sp>
              <p:nvSpPr>
                <p:cNvPr id="438" name="Flecha: a la derecha 437">
                  <a:extLst>
                    <a:ext uri="{FF2B5EF4-FFF2-40B4-BE49-F238E27FC236}">
                      <a16:creationId xmlns:a16="http://schemas.microsoft.com/office/drawing/2014/main" xmlns="" id="{2DF58A66-E2F1-404C-870A-C0F91A809827}"/>
                    </a:ext>
                  </a:extLst>
                </p:cNvPr>
                <p:cNvSpPr/>
                <p:nvPr/>
              </p:nvSpPr>
              <p:spPr>
                <a:xfrm>
                  <a:off x="1678539" y="5624094"/>
                  <a:ext cx="407601" cy="152409"/>
                </a:xfrm>
                <a:prstGeom prst="right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upo 13">
                  <a:extLst>
                    <a:ext uri="{FF2B5EF4-FFF2-40B4-BE49-F238E27FC236}">
                      <a16:creationId xmlns:a16="http://schemas.microsoft.com/office/drawing/2014/main" xmlns="" id="{1C2AD85A-3D94-4010-8B1B-3DDCB8A18011}"/>
                    </a:ext>
                  </a:extLst>
                </p:cNvPr>
                <p:cNvGrpSpPr/>
                <p:nvPr/>
              </p:nvGrpSpPr>
              <p:grpSpPr>
                <a:xfrm>
                  <a:off x="2126144" y="5320431"/>
                  <a:ext cx="902032" cy="833843"/>
                  <a:chOff x="8370104" y="1530820"/>
                  <a:chExt cx="902032" cy="833843"/>
                </a:xfrm>
              </p:grpSpPr>
              <p:grpSp>
                <p:nvGrpSpPr>
                  <p:cNvPr id="523" name="Group 21">
                    <a:extLst>
                      <a:ext uri="{FF2B5EF4-FFF2-40B4-BE49-F238E27FC236}">
                        <a16:creationId xmlns:a16="http://schemas.microsoft.com/office/drawing/2014/main" xmlns="" id="{A6D59083-FEE8-4B73-A804-A9CDD6F5E033}"/>
                      </a:ext>
                    </a:extLst>
                  </p:cNvPr>
                  <p:cNvGrpSpPr>
                    <a:grpSpLocks/>
                  </p:cNvGrpSpPr>
                  <p:nvPr/>
                </p:nvGrpSpPr>
                <p:grpSpPr bwMode="auto">
                  <a:xfrm rot="8208532">
                    <a:off x="8819169" y="2162133"/>
                    <a:ext cx="130200" cy="174493"/>
                    <a:chOff x="0" y="0"/>
                    <a:chExt cx="240" cy="336"/>
                  </a:xfrm>
                </p:grpSpPr>
                <p:sp>
                  <p:nvSpPr>
                    <p:cNvPr id="560" name="Line 22">
                      <a:extLst>
                        <a:ext uri="{FF2B5EF4-FFF2-40B4-BE49-F238E27FC236}">
                          <a16:creationId xmlns:a16="http://schemas.microsoft.com/office/drawing/2014/main" xmlns="" id="{C119CBB8-2ED8-4AFA-9E16-63717B717AA1}"/>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61" name="Line 23">
                      <a:extLst>
                        <a:ext uri="{FF2B5EF4-FFF2-40B4-BE49-F238E27FC236}">
                          <a16:creationId xmlns:a16="http://schemas.microsoft.com/office/drawing/2014/main" xmlns="" id="{47FD6D8D-EF7B-4728-A7F0-24A101B305AF}"/>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62" name="Line 24">
                      <a:extLst>
                        <a:ext uri="{FF2B5EF4-FFF2-40B4-BE49-F238E27FC236}">
                          <a16:creationId xmlns:a16="http://schemas.microsoft.com/office/drawing/2014/main" xmlns="" id="{8B24BF68-3E5F-4149-A09C-811B5665A56D}"/>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63" name="Line 25">
                      <a:extLst>
                        <a:ext uri="{FF2B5EF4-FFF2-40B4-BE49-F238E27FC236}">
                          <a16:creationId xmlns:a16="http://schemas.microsoft.com/office/drawing/2014/main" xmlns="" id="{388E6E34-66C2-4A4A-82B6-417C79802B60}"/>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24" name="Group 21">
                    <a:extLst>
                      <a:ext uri="{FF2B5EF4-FFF2-40B4-BE49-F238E27FC236}">
                        <a16:creationId xmlns:a16="http://schemas.microsoft.com/office/drawing/2014/main" xmlns="" id="{364096B4-81A3-4B7C-9914-6A14FF67DD28}"/>
                      </a:ext>
                    </a:extLst>
                  </p:cNvPr>
                  <p:cNvGrpSpPr>
                    <a:grpSpLocks/>
                  </p:cNvGrpSpPr>
                  <p:nvPr/>
                </p:nvGrpSpPr>
                <p:grpSpPr bwMode="auto">
                  <a:xfrm rot="11990320">
                    <a:off x="8572225" y="2190170"/>
                    <a:ext cx="130200" cy="174493"/>
                    <a:chOff x="0" y="0"/>
                    <a:chExt cx="240" cy="336"/>
                  </a:xfrm>
                </p:grpSpPr>
                <p:sp>
                  <p:nvSpPr>
                    <p:cNvPr id="556" name="Line 22">
                      <a:extLst>
                        <a:ext uri="{FF2B5EF4-FFF2-40B4-BE49-F238E27FC236}">
                          <a16:creationId xmlns:a16="http://schemas.microsoft.com/office/drawing/2014/main" xmlns="" id="{AB87DE1E-2527-4223-B104-9031D3B5A327}"/>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7" name="Line 23">
                      <a:extLst>
                        <a:ext uri="{FF2B5EF4-FFF2-40B4-BE49-F238E27FC236}">
                          <a16:creationId xmlns:a16="http://schemas.microsoft.com/office/drawing/2014/main" xmlns="" id="{91410D86-37B1-4266-98B8-993F0CEBE606}"/>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8" name="Line 24">
                      <a:extLst>
                        <a:ext uri="{FF2B5EF4-FFF2-40B4-BE49-F238E27FC236}">
                          <a16:creationId xmlns:a16="http://schemas.microsoft.com/office/drawing/2014/main" xmlns="" id="{3BDC3D9A-BAAC-4866-BF95-287AD0413355}"/>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9" name="Line 25">
                      <a:extLst>
                        <a:ext uri="{FF2B5EF4-FFF2-40B4-BE49-F238E27FC236}">
                          <a16:creationId xmlns:a16="http://schemas.microsoft.com/office/drawing/2014/main" xmlns="" id="{B57A6B3A-7CFD-4DDF-B4C0-F338049250ED}"/>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26" name="Group 21">
                    <a:extLst>
                      <a:ext uri="{FF2B5EF4-FFF2-40B4-BE49-F238E27FC236}">
                        <a16:creationId xmlns:a16="http://schemas.microsoft.com/office/drawing/2014/main" xmlns="" id="{A060D7E1-B482-44E8-9BE4-6C64D9817BD7}"/>
                      </a:ext>
                    </a:extLst>
                  </p:cNvPr>
                  <p:cNvGrpSpPr>
                    <a:grpSpLocks/>
                  </p:cNvGrpSpPr>
                  <p:nvPr/>
                </p:nvGrpSpPr>
                <p:grpSpPr bwMode="auto">
                  <a:xfrm rot="21255942">
                    <a:off x="8511998" y="1557192"/>
                    <a:ext cx="149521" cy="151944"/>
                    <a:chOff x="0" y="0"/>
                    <a:chExt cx="240" cy="336"/>
                  </a:xfrm>
                </p:grpSpPr>
                <p:sp>
                  <p:nvSpPr>
                    <p:cNvPr id="552" name="Line 22">
                      <a:extLst>
                        <a:ext uri="{FF2B5EF4-FFF2-40B4-BE49-F238E27FC236}">
                          <a16:creationId xmlns:a16="http://schemas.microsoft.com/office/drawing/2014/main" xmlns="" id="{D6C0A0DE-2AB3-4EBD-BF64-AC19FA13E645}"/>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3" name="Line 23">
                      <a:extLst>
                        <a:ext uri="{FF2B5EF4-FFF2-40B4-BE49-F238E27FC236}">
                          <a16:creationId xmlns:a16="http://schemas.microsoft.com/office/drawing/2014/main" xmlns="" id="{A3B148E8-EA26-4F91-9CD4-C9953BF2A32C}"/>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4" name="Line 24">
                      <a:extLst>
                        <a:ext uri="{FF2B5EF4-FFF2-40B4-BE49-F238E27FC236}">
                          <a16:creationId xmlns:a16="http://schemas.microsoft.com/office/drawing/2014/main" xmlns="" id="{C94F9D9F-531B-46D1-B78F-B4FC100C7FBA}"/>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5" name="Line 25">
                      <a:extLst>
                        <a:ext uri="{FF2B5EF4-FFF2-40B4-BE49-F238E27FC236}">
                          <a16:creationId xmlns:a16="http://schemas.microsoft.com/office/drawing/2014/main" xmlns="" id="{7EA73D49-B365-435E-8428-1E4A037D8224}"/>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27" name="Group 21">
                    <a:extLst>
                      <a:ext uri="{FF2B5EF4-FFF2-40B4-BE49-F238E27FC236}">
                        <a16:creationId xmlns:a16="http://schemas.microsoft.com/office/drawing/2014/main" xmlns="" id="{C56C63E1-3754-46DA-8639-2F93EE25D459}"/>
                      </a:ext>
                    </a:extLst>
                  </p:cNvPr>
                  <p:cNvGrpSpPr>
                    <a:grpSpLocks/>
                  </p:cNvGrpSpPr>
                  <p:nvPr/>
                </p:nvGrpSpPr>
                <p:grpSpPr bwMode="auto">
                  <a:xfrm rot="190047">
                    <a:off x="8742152" y="1530820"/>
                    <a:ext cx="130199" cy="174492"/>
                    <a:chOff x="0" y="0"/>
                    <a:chExt cx="240" cy="336"/>
                  </a:xfrm>
                </p:grpSpPr>
                <p:sp>
                  <p:nvSpPr>
                    <p:cNvPr id="548" name="Line 22">
                      <a:extLst>
                        <a:ext uri="{FF2B5EF4-FFF2-40B4-BE49-F238E27FC236}">
                          <a16:creationId xmlns:a16="http://schemas.microsoft.com/office/drawing/2014/main" xmlns="" id="{DF989D93-72E0-427D-AA48-AF3C12C516A8}"/>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9" name="Line 23">
                      <a:extLst>
                        <a:ext uri="{FF2B5EF4-FFF2-40B4-BE49-F238E27FC236}">
                          <a16:creationId xmlns:a16="http://schemas.microsoft.com/office/drawing/2014/main" xmlns="" id="{A82F7F81-6D39-45EC-80C6-7809E4D4EE04}"/>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0" name="Line 24">
                      <a:extLst>
                        <a:ext uri="{FF2B5EF4-FFF2-40B4-BE49-F238E27FC236}">
                          <a16:creationId xmlns:a16="http://schemas.microsoft.com/office/drawing/2014/main" xmlns="" id="{88A8A6C3-4997-4AAD-97B7-8E9619A44E49}"/>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51" name="Line 25">
                      <a:extLst>
                        <a:ext uri="{FF2B5EF4-FFF2-40B4-BE49-F238E27FC236}">
                          <a16:creationId xmlns:a16="http://schemas.microsoft.com/office/drawing/2014/main" xmlns="" id="{ADDF9B3A-A52E-4C74-8A5E-B73913827BD7}"/>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28" name="Group 21">
                    <a:extLst>
                      <a:ext uri="{FF2B5EF4-FFF2-40B4-BE49-F238E27FC236}">
                        <a16:creationId xmlns:a16="http://schemas.microsoft.com/office/drawing/2014/main" xmlns="" id="{4B698853-1446-4BE8-BA65-D85C20119F1C}"/>
                      </a:ext>
                    </a:extLst>
                  </p:cNvPr>
                  <p:cNvGrpSpPr>
                    <a:grpSpLocks/>
                  </p:cNvGrpSpPr>
                  <p:nvPr/>
                </p:nvGrpSpPr>
                <p:grpSpPr bwMode="auto">
                  <a:xfrm rot="534731">
                    <a:off x="8922177" y="1546186"/>
                    <a:ext cx="130199" cy="174492"/>
                    <a:chOff x="0" y="0"/>
                    <a:chExt cx="240" cy="336"/>
                  </a:xfrm>
                </p:grpSpPr>
                <p:sp>
                  <p:nvSpPr>
                    <p:cNvPr id="544" name="Line 22">
                      <a:extLst>
                        <a:ext uri="{FF2B5EF4-FFF2-40B4-BE49-F238E27FC236}">
                          <a16:creationId xmlns:a16="http://schemas.microsoft.com/office/drawing/2014/main" xmlns="" id="{18D5F92D-F54C-4F57-A7FB-146D51104EAF}"/>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5" name="Line 23">
                      <a:extLst>
                        <a:ext uri="{FF2B5EF4-FFF2-40B4-BE49-F238E27FC236}">
                          <a16:creationId xmlns:a16="http://schemas.microsoft.com/office/drawing/2014/main" xmlns="" id="{3F4B9691-9C61-48AE-BF09-7438DA54A12F}"/>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6" name="Line 24">
                      <a:extLst>
                        <a:ext uri="{FF2B5EF4-FFF2-40B4-BE49-F238E27FC236}">
                          <a16:creationId xmlns:a16="http://schemas.microsoft.com/office/drawing/2014/main" xmlns="" id="{9CC54272-915E-471F-A3F9-7BAAB237C0E4}"/>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7" name="Line 25">
                      <a:extLst>
                        <a:ext uri="{FF2B5EF4-FFF2-40B4-BE49-F238E27FC236}">
                          <a16:creationId xmlns:a16="http://schemas.microsoft.com/office/drawing/2014/main" xmlns="" id="{97C3427C-1951-4FB3-9E3B-91FD124B6570}"/>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29" name="Group 21">
                    <a:extLst>
                      <a:ext uri="{FF2B5EF4-FFF2-40B4-BE49-F238E27FC236}">
                        <a16:creationId xmlns:a16="http://schemas.microsoft.com/office/drawing/2014/main" xmlns="" id="{97313E39-640D-4CE9-A9E6-343B7BB3487F}"/>
                      </a:ext>
                    </a:extLst>
                  </p:cNvPr>
                  <p:cNvGrpSpPr>
                    <a:grpSpLocks/>
                  </p:cNvGrpSpPr>
                  <p:nvPr/>
                </p:nvGrpSpPr>
                <p:grpSpPr bwMode="auto">
                  <a:xfrm rot="10573746">
                    <a:off x="9007584" y="2098431"/>
                    <a:ext cx="149521" cy="151944"/>
                    <a:chOff x="0" y="0"/>
                    <a:chExt cx="240" cy="336"/>
                  </a:xfrm>
                </p:grpSpPr>
                <p:sp>
                  <p:nvSpPr>
                    <p:cNvPr id="540" name="Line 22">
                      <a:extLst>
                        <a:ext uri="{FF2B5EF4-FFF2-40B4-BE49-F238E27FC236}">
                          <a16:creationId xmlns:a16="http://schemas.microsoft.com/office/drawing/2014/main" xmlns="" id="{90E66144-C4B6-4010-A176-AD517B588A9E}"/>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1" name="Line 23">
                      <a:extLst>
                        <a:ext uri="{FF2B5EF4-FFF2-40B4-BE49-F238E27FC236}">
                          <a16:creationId xmlns:a16="http://schemas.microsoft.com/office/drawing/2014/main" xmlns="" id="{6085488C-4345-41E7-827D-5F5E2E4756E4}"/>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2" name="Line 24">
                      <a:extLst>
                        <a:ext uri="{FF2B5EF4-FFF2-40B4-BE49-F238E27FC236}">
                          <a16:creationId xmlns:a16="http://schemas.microsoft.com/office/drawing/2014/main" xmlns="" id="{2F1F5F8F-76A8-4371-B4BF-70F23ECE996F}"/>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43" name="Line 25">
                      <a:extLst>
                        <a:ext uri="{FF2B5EF4-FFF2-40B4-BE49-F238E27FC236}">
                          <a16:creationId xmlns:a16="http://schemas.microsoft.com/office/drawing/2014/main" xmlns="" id="{91DACDC5-65E9-41F9-B17F-C2E0E1891055}"/>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30" name="Group 21">
                    <a:extLst>
                      <a:ext uri="{FF2B5EF4-FFF2-40B4-BE49-F238E27FC236}">
                        <a16:creationId xmlns:a16="http://schemas.microsoft.com/office/drawing/2014/main" xmlns="" id="{45B70B59-0661-4AA1-B3D5-83ACA612A6D0}"/>
                      </a:ext>
                    </a:extLst>
                  </p:cNvPr>
                  <p:cNvGrpSpPr>
                    <a:grpSpLocks/>
                  </p:cNvGrpSpPr>
                  <p:nvPr/>
                </p:nvGrpSpPr>
                <p:grpSpPr bwMode="auto">
                  <a:xfrm rot="16407594">
                    <a:off x="8371315" y="1968592"/>
                    <a:ext cx="149521" cy="151944"/>
                    <a:chOff x="0" y="0"/>
                    <a:chExt cx="240" cy="336"/>
                  </a:xfrm>
                </p:grpSpPr>
                <p:sp>
                  <p:nvSpPr>
                    <p:cNvPr id="536" name="Line 22">
                      <a:extLst>
                        <a:ext uri="{FF2B5EF4-FFF2-40B4-BE49-F238E27FC236}">
                          <a16:creationId xmlns:a16="http://schemas.microsoft.com/office/drawing/2014/main" xmlns="" id="{DA509EF8-AF26-4688-B141-3AC3B3958D2D}"/>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37" name="Line 23">
                      <a:extLst>
                        <a:ext uri="{FF2B5EF4-FFF2-40B4-BE49-F238E27FC236}">
                          <a16:creationId xmlns:a16="http://schemas.microsoft.com/office/drawing/2014/main" xmlns="" id="{75625896-B0AA-4ADB-86A6-F11B57BA2712}"/>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38" name="Line 24">
                      <a:extLst>
                        <a:ext uri="{FF2B5EF4-FFF2-40B4-BE49-F238E27FC236}">
                          <a16:creationId xmlns:a16="http://schemas.microsoft.com/office/drawing/2014/main" xmlns="" id="{A3E4F8C7-05B4-4D79-8552-7118AF3E8C2E}"/>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39" name="Line 25">
                      <a:extLst>
                        <a:ext uri="{FF2B5EF4-FFF2-40B4-BE49-F238E27FC236}">
                          <a16:creationId xmlns:a16="http://schemas.microsoft.com/office/drawing/2014/main" xmlns="" id="{12287DD7-4DF0-48A9-9181-F81876FF0C4F}"/>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531" name="Group 21">
                    <a:extLst>
                      <a:ext uri="{FF2B5EF4-FFF2-40B4-BE49-F238E27FC236}">
                        <a16:creationId xmlns:a16="http://schemas.microsoft.com/office/drawing/2014/main" xmlns="" id="{019E427A-2634-4DAC-8A2B-708FEDAC724A}"/>
                      </a:ext>
                    </a:extLst>
                  </p:cNvPr>
                  <p:cNvGrpSpPr>
                    <a:grpSpLocks/>
                  </p:cNvGrpSpPr>
                  <p:nvPr/>
                </p:nvGrpSpPr>
                <p:grpSpPr bwMode="auto">
                  <a:xfrm rot="15164421">
                    <a:off x="8396576" y="1772676"/>
                    <a:ext cx="149521" cy="151944"/>
                    <a:chOff x="0" y="0"/>
                    <a:chExt cx="240" cy="336"/>
                  </a:xfrm>
                </p:grpSpPr>
                <p:sp>
                  <p:nvSpPr>
                    <p:cNvPr id="532" name="Line 22">
                      <a:extLst>
                        <a:ext uri="{FF2B5EF4-FFF2-40B4-BE49-F238E27FC236}">
                          <a16:creationId xmlns:a16="http://schemas.microsoft.com/office/drawing/2014/main" xmlns="" id="{F5E06763-5E3E-4BB3-8335-B3FE0415A057}"/>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33" name="Line 23">
                      <a:extLst>
                        <a:ext uri="{FF2B5EF4-FFF2-40B4-BE49-F238E27FC236}">
                          <a16:creationId xmlns:a16="http://schemas.microsoft.com/office/drawing/2014/main" xmlns="" id="{C00CD827-53B6-4824-91DE-BA938A04E1DD}"/>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34" name="Line 24">
                      <a:extLst>
                        <a:ext uri="{FF2B5EF4-FFF2-40B4-BE49-F238E27FC236}">
                          <a16:creationId xmlns:a16="http://schemas.microsoft.com/office/drawing/2014/main" xmlns="" id="{3BFE1E1C-FB44-42D2-938A-0B37136D16B8}"/>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535" name="Line 25">
                      <a:extLst>
                        <a:ext uri="{FF2B5EF4-FFF2-40B4-BE49-F238E27FC236}">
                          <a16:creationId xmlns:a16="http://schemas.microsoft.com/office/drawing/2014/main" xmlns="" id="{F2F96C6E-AFEE-4C3C-8AE8-B754037BA142}"/>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207" name="Group 21">
                    <a:extLst>
                      <a:ext uri="{FF2B5EF4-FFF2-40B4-BE49-F238E27FC236}">
                        <a16:creationId xmlns:a16="http://schemas.microsoft.com/office/drawing/2014/main" xmlns="" id="{15C562C0-EB29-4B10-912F-D7CDC593B4A0}"/>
                      </a:ext>
                    </a:extLst>
                  </p:cNvPr>
                  <p:cNvGrpSpPr>
                    <a:grpSpLocks/>
                  </p:cNvGrpSpPr>
                  <p:nvPr/>
                </p:nvGrpSpPr>
                <p:grpSpPr bwMode="auto">
                  <a:xfrm rot="5642410">
                    <a:off x="9121403" y="1868206"/>
                    <a:ext cx="149521" cy="151944"/>
                    <a:chOff x="0" y="0"/>
                    <a:chExt cx="240" cy="336"/>
                  </a:xfrm>
                </p:grpSpPr>
                <p:sp>
                  <p:nvSpPr>
                    <p:cNvPr id="208" name="Line 22">
                      <a:extLst>
                        <a:ext uri="{FF2B5EF4-FFF2-40B4-BE49-F238E27FC236}">
                          <a16:creationId xmlns:a16="http://schemas.microsoft.com/office/drawing/2014/main" xmlns="" id="{659EAF20-A93D-4087-80B1-F27699BA2ECD}"/>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09" name="Line 23">
                      <a:extLst>
                        <a:ext uri="{FF2B5EF4-FFF2-40B4-BE49-F238E27FC236}">
                          <a16:creationId xmlns:a16="http://schemas.microsoft.com/office/drawing/2014/main" xmlns="" id="{26D6B2F4-B795-4AE4-8CB7-5B7DA2E0092F}"/>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0" name="Line 24">
                      <a:extLst>
                        <a:ext uri="{FF2B5EF4-FFF2-40B4-BE49-F238E27FC236}">
                          <a16:creationId xmlns:a16="http://schemas.microsoft.com/office/drawing/2014/main" xmlns="" id="{5C036C73-1A37-4B71-9DC0-2ED7505571DB}"/>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1" name="Line 25">
                      <a:extLst>
                        <a:ext uri="{FF2B5EF4-FFF2-40B4-BE49-F238E27FC236}">
                          <a16:creationId xmlns:a16="http://schemas.microsoft.com/office/drawing/2014/main" xmlns="" id="{5DD97B45-7192-4230-B22B-178DADC65EFC}"/>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nvGrpSpPr>
                  <p:cNvPr id="212" name="Group 21">
                    <a:extLst>
                      <a:ext uri="{FF2B5EF4-FFF2-40B4-BE49-F238E27FC236}">
                        <a16:creationId xmlns:a16="http://schemas.microsoft.com/office/drawing/2014/main" xmlns="" id="{F0866798-8773-43FB-AAF8-B7025B68AC61}"/>
                      </a:ext>
                    </a:extLst>
                  </p:cNvPr>
                  <p:cNvGrpSpPr>
                    <a:grpSpLocks/>
                  </p:cNvGrpSpPr>
                  <p:nvPr/>
                </p:nvGrpSpPr>
                <p:grpSpPr bwMode="auto">
                  <a:xfrm rot="2636616">
                    <a:off x="9095443" y="1654302"/>
                    <a:ext cx="149521" cy="151944"/>
                    <a:chOff x="0" y="0"/>
                    <a:chExt cx="240" cy="336"/>
                  </a:xfrm>
                </p:grpSpPr>
                <p:sp>
                  <p:nvSpPr>
                    <p:cNvPr id="213" name="Line 22">
                      <a:extLst>
                        <a:ext uri="{FF2B5EF4-FFF2-40B4-BE49-F238E27FC236}">
                          <a16:creationId xmlns:a16="http://schemas.microsoft.com/office/drawing/2014/main" xmlns="" id="{A3000A15-F0E2-4091-A13B-65A8A4ED770A}"/>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4" name="Line 23">
                      <a:extLst>
                        <a:ext uri="{FF2B5EF4-FFF2-40B4-BE49-F238E27FC236}">
                          <a16:creationId xmlns:a16="http://schemas.microsoft.com/office/drawing/2014/main" xmlns="" id="{76FBA3E6-8942-48EE-B008-E9E6752C4381}"/>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5" name="Line 24">
                      <a:extLst>
                        <a:ext uri="{FF2B5EF4-FFF2-40B4-BE49-F238E27FC236}">
                          <a16:creationId xmlns:a16="http://schemas.microsoft.com/office/drawing/2014/main" xmlns="" id="{40C01690-4D06-4BC1-A558-FC3440EA2071}"/>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6" name="Line 25">
                      <a:extLst>
                        <a:ext uri="{FF2B5EF4-FFF2-40B4-BE49-F238E27FC236}">
                          <a16:creationId xmlns:a16="http://schemas.microsoft.com/office/drawing/2014/main" xmlns="" id="{591A1FEA-F4CB-4657-882E-DBDC0266676E}"/>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sp>
              <p:nvSpPr>
                <p:cNvPr id="218" name="Flecha: a la derecha 217">
                  <a:extLst>
                    <a:ext uri="{FF2B5EF4-FFF2-40B4-BE49-F238E27FC236}">
                      <a16:creationId xmlns:a16="http://schemas.microsoft.com/office/drawing/2014/main" xmlns="" id="{71154BE8-6B6B-40D8-ADF1-8F2D2CF739E9}"/>
                    </a:ext>
                  </a:extLst>
                </p:cNvPr>
                <p:cNvSpPr/>
                <p:nvPr/>
              </p:nvSpPr>
              <p:spPr>
                <a:xfrm>
                  <a:off x="3152558" y="5608509"/>
                  <a:ext cx="407601" cy="152409"/>
                </a:xfrm>
                <a:prstGeom prst="right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7" name="Imagen 126" descr="Icono&#10;&#10;Descripción generada automáticamente">
                  <a:extLst>
                    <a:ext uri="{FF2B5EF4-FFF2-40B4-BE49-F238E27FC236}">
                      <a16:creationId xmlns:a16="http://schemas.microsoft.com/office/drawing/2014/main" xmlns="" id="{F95923CB-0819-449F-A0FF-A06DEED8C77A}"/>
                    </a:ext>
                  </a:extLst>
                </p:cNvPr>
                <p:cNvPicPr>
                  <a:picLocks noChangeAspect="1"/>
                </p:cNvPicPr>
                <p:nvPr/>
              </p:nvPicPr>
              <p:blipFill>
                <a:blip r:embed="rId13"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77473" y="5319109"/>
                  <a:ext cx="813816" cy="813816"/>
                </a:xfrm>
                <a:prstGeom prst="rect">
                  <a:avLst/>
                </a:prstGeom>
              </p:spPr>
            </p:pic>
            <p:pic>
              <p:nvPicPr>
                <p:cNvPr id="128" name="Imagen 127" descr="Icono&#10;&#10;Descripción generada automáticamente">
                  <a:extLst>
                    <a:ext uri="{FF2B5EF4-FFF2-40B4-BE49-F238E27FC236}">
                      <a16:creationId xmlns:a16="http://schemas.microsoft.com/office/drawing/2014/main" xmlns="" id="{8DDFFB66-835E-434A-A1A4-48C6A5CD2D36}"/>
                    </a:ext>
                  </a:extLst>
                </p:cNvPr>
                <p:cNvPicPr>
                  <a:picLocks noChangeAspect="1"/>
                </p:cNvPicPr>
                <p:nvPr/>
              </p:nvPicPr>
              <p:blipFill>
                <a:blip r:embed="rId13"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2164562" y="5319109"/>
                  <a:ext cx="813816" cy="813816"/>
                </a:xfrm>
                <a:prstGeom prst="rect">
                  <a:avLst/>
                </a:prstGeom>
              </p:spPr>
            </p:pic>
            <p:grpSp>
              <p:nvGrpSpPr>
                <p:cNvPr id="40" name="Grupo 39">
                  <a:extLst>
                    <a:ext uri="{FF2B5EF4-FFF2-40B4-BE49-F238E27FC236}">
                      <a16:creationId xmlns:a16="http://schemas.microsoft.com/office/drawing/2014/main" xmlns="" id="{F096EA71-BF1E-4C16-94A4-2C266E18C881}"/>
                    </a:ext>
                  </a:extLst>
                </p:cNvPr>
                <p:cNvGrpSpPr/>
                <p:nvPr/>
              </p:nvGrpSpPr>
              <p:grpSpPr>
                <a:xfrm>
                  <a:off x="3479700" y="5139350"/>
                  <a:ext cx="1393326" cy="1283569"/>
                  <a:chOff x="3479700" y="5139350"/>
                  <a:chExt cx="1393326" cy="1283569"/>
                </a:xfrm>
              </p:grpSpPr>
              <p:grpSp>
                <p:nvGrpSpPr>
                  <p:cNvPr id="7" name="Grupo 6">
                    <a:extLst>
                      <a:ext uri="{FF2B5EF4-FFF2-40B4-BE49-F238E27FC236}">
                        <a16:creationId xmlns:a16="http://schemas.microsoft.com/office/drawing/2014/main" xmlns="" id="{928CDBBD-0E3C-4BFD-BF14-016B1D2931EA}"/>
                      </a:ext>
                    </a:extLst>
                  </p:cNvPr>
                  <p:cNvGrpSpPr/>
                  <p:nvPr/>
                </p:nvGrpSpPr>
                <p:grpSpPr>
                  <a:xfrm rot="21016380">
                    <a:off x="3479700" y="5162851"/>
                    <a:ext cx="1393326" cy="1260068"/>
                    <a:chOff x="9864392" y="5428221"/>
                    <a:chExt cx="1393326" cy="1260068"/>
                  </a:xfrm>
                </p:grpSpPr>
                <p:pic>
                  <p:nvPicPr>
                    <p:cNvPr id="1026" name="Picture 2" descr="Signal Clipart #1 | Clipart Panda - Free Clipart Images">
                      <a:extLst>
                        <a:ext uri="{FF2B5EF4-FFF2-40B4-BE49-F238E27FC236}">
                          <a16:creationId xmlns:a16="http://schemas.microsoft.com/office/drawing/2014/main" xmlns="" id="{7AD817B6-2E8C-4B3B-841A-6A02DE389EC2}"/>
                        </a:ext>
                      </a:extLst>
                    </p:cNvPr>
                    <p:cNvPicPr>
                      <a:picLocks noChangeAspect="1" noChangeArrowheads="1"/>
                    </p:cNvPicPr>
                    <p:nvPr/>
                  </p:nvPicPr>
                  <p:blipFill>
                    <a:blip r:embed="rId14" cstate="screen">
                      <a:lum bright="70000" contrast="-70000"/>
                      <a:extLst>
                        <a:ext uri="{28A0092B-C50C-407E-A947-70E740481C1C}">
                          <a14:useLocalDpi xmlns:a14="http://schemas.microsoft.com/office/drawing/2010/main" val="0"/>
                        </a:ext>
                      </a:extLst>
                    </a:blip>
                    <a:srcRect/>
                    <a:stretch>
                      <a:fillRect/>
                    </a:stretch>
                  </p:blipFill>
                  <p:spPr bwMode="auto">
                    <a:xfrm rot="18784768">
                      <a:off x="10734184" y="5284820"/>
                      <a:ext cx="380133" cy="666935"/>
                    </a:xfrm>
                    <a:prstGeom prst="rect">
                      <a:avLst/>
                    </a:prstGeom>
                    <a:noFill/>
                    <a:extLst>
                      <a:ext uri="{909E8E84-426E-40DD-AFC4-6F175D3DCCD1}">
                        <a14:hiddenFill xmlns:a14="http://schemas.microsoft.com/office/drawing/2010/main">
                          <a:solidFill>
                            <a:srgbClr val="FFFFFF"/>
                          </a:solidFill>
                        </a14:hiddenFill>
                      </a:ext>
                    </a:extLst>
                  </p:spPr>
                </p:pic>
                <p:pic>
                  <p:nvPicPr>
                    <p:cNvPr id="429" name="Picture 2" descr="Signal Clipart #1 | Clipart Panda - Free Clipart Images">
                      <a:extLst>
                        <a:ext uri="{FF2B5EF4-FFF2-40B4-BE49-F238E27FC236}">
                          <a16:creationId xmlns:a16="http://schemas.microsoft.com/office/drawing/2014/main" xmlns="" id="{4E4C2247-FB3D-4095-98CF-FC28EE125664}"/>
                        </a:ext>
                      </a:extLst>
                    </p:cNvPr>
                    <p:cNvPicPr>
                      <a:picLocks noChangeAspect="1" noChangeArrowheads="1"/>
                    </p:cNvPicPr>
                    <p:nvPr/>
                  </p:nvPicPr>
                  <p:blipFill>
                    <a:blip r:embed="rId15" cstate="screen">
                      <a:lum bright="70000" contrast="-70000"/>
                      <a:extLst>
                        <a:ext uri="{28A0092B-C50C-407E-A947-70E740481C1C}">
                          <a14:useLocalDpi xmlns:a14="http://schemas.microsoft.com/office/drawing/2010/main" val="0"/>
                        </a:ext>
                      </a:extLst>
                    </a:blip>
                    <a:srcRect/>
                    <a:stretch>
                      <a:fillRect/>
                    </a:stretch>
                  </p:blipFill>
                  <p:spPr bwMode="auto">
                    <a:xfrm rot="8435489">
                      <a:off x="9864392" y="6045572"/>
                      <a:ext cx="321292" cy="642717"/>
                    </a:xfrm>
                    <a:prstGeom prst="rect">
                      <a:avLst/>
                    </a:prstGeom>
                    <a:noFill/>
                    <a:extLst>
                      <a:ext uri="{909E8E84-426E-40DD-AFC4-6F175D3DCCD1}">
                        <a14:hiddenFill xmlns:a14="http://schemas.microsoft.com/office/drawing/2010/main">
                          <a:solidFill>
                            <a:srgbClr val="FFFFFF"/>
                          </a:solidFill>
                        </a14:hiddenFill>
                      </a:ext>
                    </a:extLst>
                  </p:spPr>
                </p:pic>
              </p:grpSp>
              <p:pic>
                <p:nvPicPr>
                  <p:cNvPr id="129" name="Imagen 128" descr="Icono&#10;&#10;Descripción generada automáticamente">
                    <a:extLst>
                      <a:ext uri="{FF2B5EF4-FFF2-40B4-BE49-F238E27FC236}">
                        <a16:creationId xmlns:a16="http://schemas.microsoft.com/office/drawing/2014/main" xmlns="" id="{B75E6A9D-E97C-41BA-9B04-FA5FDD9D887E}"/>
                      </a:ext>
                    </a:extLst>
                  </p:cNvPr>
                  <p:cNvPicPr>
                    <a:picLocks noChangeAspect="1"/>
                  </p:cNvPicPr>
                  <p:nvPr/>
                </p:nvPicPr>
                <p:blipFill>
                  <a:blip r:embed="rId13"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3644462" y="5139350"/>
                    <a:ext cx="813816" cy="813816"/>
                  </a:xfrm>
                  <a:prstGeom prst="rect">
                    <a:avLst/>
                  </a:prstGeom>
                </p:spPr>
              </p:pic>
              <p:pic>
                <p:nvPicPr>
                  <p:cNvPr id="130" name="Imagen 129" descr="Icono&#10;&#10;Descripción generada automáticamente">
                    <a:extLst>
                      <a:ext uri="{FF2B5EF4-FFF2-40B4-BE49-F238E27FC236}">
                        <a16:creationId xmlns:a16="http://schemas.microsoft.com/office/drawing/2014/main" xmlns="" id="{22EE15B8-A9D8-4DBA-814F-CC190702FB11}"/>
                      </a:ext>
                    </a:extLst>
                  </p:cNvPr>
                  <p:cNvPicPr>
                    <a:picLocks noChangeAspect="1"/>
                  </p:cNvPicPr>
                  <p:nvPr/>
                </p:nvPicPr>
                <p:blipFill>
                  <a:blip r:embed="rId13"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rot="10453106">
                    <a:off x="4030475" y="5373753"/>
                    <a:ext cx="813816" cy="813816"/>
                  </a:xfrm>
                  <a:prstGeom prst="rect">
                    <a:avLst/>
                  </a:prstGeom>
                </p:spPr>
              </p:pic>
              <p:pic>
                <p:nvPicPr>
                  <p:cNvPr id="131" name="Imagen 130" descr="Icono&#10;&#10;Descripción generada automáticamente">
                    <a:extLst>
                      <a:ext uri="{FF2B5EF4-FFF2-40B4-BE49-F238E27FC236}">
                        <a16:creationId xmlns:a16="http://schemas.microsoft.com/office/drawing/2014/main" xmlns="" id="{BF2D47A2-71D8-447F-B0F3-35025AC84E77}"/>
                      </a:ext>
                    </a:extLst>
                  </p:cNvPr>
                  <p:cNvPicPr>
                    <a:picLocks noChangeAspect="1"/>
                  </p:cNvPicPr>
                  <p:nvPr/>
                </p:nvPicPr>
                <p:blipFill>
                  <a:blip r:embed="rId13"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rot="12174206">
                    <a:off x="3530181" y="5518121"/>
                    <a:ext cx="813816" cy="813816"/>
                  </a:xfrm>
                  <a:prstGeom prst="rect">
                    <a:avLst/>
                  </a:prstGeom>
                </p:spPr>
              </p:pic>
            </p:grpSp>
          </p:grpSp>
          <p:sp>
            <p:nvSpPr>
              <p:cNvPr id="135" name="Rectángulo 134">
                <a:extLst>
                  <a:ext uri="{FF2B5EF4-FFF2-40B4-BE49-F238E27FC236}">
                    <a16:creationId xmlns:a16="http://schemas.microsoft.com/office/drawing/2014/main" xmlns="" id="{F8165E73-1B48-43A1-8C59-A6DC6DFB6695}"/>
                  </a:ext>
                </a:extLst>
              </p:cNvPr>
              <p:cNvSpPr/>
              <p:nvPr/>
            </p:nvSpPr>
            <p:spPr>
              <a:xfrm>
                <a:off x="667570" y="714486"/>
                <a:ext cx="4283638" cy="5884645"/>
              </a:xfrm>
              <a:prstGeom prst="rect">
                <a:avLst/>
              </a:prstGeom>
              <a:noFill/>
              <a:ln>
                <a:solidFill>
                  <a:srgbClr val="1585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upo 15">
              <a:extLst>
                <a:ext uri="{FF2B5EF4-FFF2-40B4-BE49-F238E27FC236}">
                  <a16:creationId xmlns:a16="http://schemas.microsoft.com/office/drawing/2014/main" xmlns="" id="{857D9B48-8ED8-4FEA-86D9-E953BE08E388}"/>
                </a:ext>
              </a:extLst>
            </p:cNvPr>
            <p:cNvGrpSpPr/>
            <p:nvPr/>
          </p:nvGrpSpPr>
          <p:grpSpPr>
            <a:xfrm>
              <a:off x="6152565" y="930519"/>
              <a:ext cx="5294540" cy="4945841"/>
              <a:chOff x="6355722" y="1154351"/>
              <a:chExt cx="5294540" cy="4945841"/>
            </a:xfrm>
          </p:grpSpPr>
          <p:grpSp>
            <p:nvGrpSpPr>
              <p:cNvPr id="55" name="Grupo 54">
                <a:extLst>
                  <a:ext uri="{FF2B5EF4-FFF2-40B4-BE49-F238E27FC236}">
                    <a16:creationId xmlns:a16="http://schemas.microsoft.com/office/drawing/2014/main" xmlns="" id="{B9B5C60C-282C-4E87-9502-B419019517E6}"/>
                  </a:ext>
                </a:extLst>
              </p:cNvPr>
              <p:cNvGrpSpPr/>
              <p:nvPr/>
            </p:nvGrpSpPr>
            <p:grpSpPr>
              <a:xfrm>
                <a:off x="6390055" y="1154351"/>
                <a:ext cx="5260207" cy="4810584"/>
                <a:chOff x="6261466" y="1471749"/>
                <a:chExt cx="5260207" cy="4810584"/>
              </a:xfrm>
            </p:grpSpPr>
            <p:sp>
              <p:nvSpPr>
                <p:cNvPr id="31" name="CuadroTexto 30">
                  <a:extLst>
                    <a:ext uri="{FF2B5EF4-FFF2-40B4-BE49-F238E27FC236}">
                      <a16:creationId xmlns:a16="http://schemas.microsoft.com/office/drawing/2014/main" xmlns="" id="{00D85447-A655-40D6-AD9F-F10F0D1F90A7}"/>
                    </a:ext>
                  </a:extLst>
                </p:cNvPr>
                <p:cNvSpPr txBox="1"/>
                <p:nvPr/>
              </p:nvSpPr>
              <p:spPr>
                <a:xfrm>
                  <a:off x="7352432" y="1568172"/>
                  <a:ext cx="3409191" cy="466923"/>
                </a:xfrm>
                <a:prstGeom prst="rect">
                  <a:avLst/>
                </a:prstGeom>
                <a:noFill/>
              </p:spPr>
              <p:txBody>
                <a:bodyPr wrap="square">
                  <a:spAutoFit/>
                </a:bodyPr>
                <a:lstStyle/>
                <a:p>
                  <a:pPr algn="ctr">
                    <a:lnSpc>
                      <a:spcPts val="1000"/>
                    </a:lnSpc>
                    <a:spcAft>
                      <a:spcPts val="800"/>
                    </a:spcAft>
                  </a:pPr>
                  <a:r>
                    <a:rPr lang="en-US" sz="1800" b="1" dirty="0">
                      <a:solidFill>
                        <a:srgbClr val="1585AD"/>
                      </a:solidFill>
                      <a:effectLst/>
                      <a:latin typeface="Bahnschrift" panose="020B0502040204020203" pitchFamily="34" charset="0"/>
                      <a:ea typeface="Calibri" panose="020F0502020204030204" pitchFamily="34" charset="0"/>
                      <a:cs typeface="Arial" panose="020B0604020202020204" pitchFamily="34" charset="0"/>
                    </a:rPr>
                    <a:t>Intensive Care Units (ICU):</a:t>
                  </a:r>
                </a:p>
                <a:p>
                  <a:pPr algn="ctr">
                    <a:lnSpc>
                      <a:spcPts val="1000"/>
                    </a:lnSpc>
                    <a:spcAft>
                      <a:spcPts val="800"/>
                    </a:spcAft>
                  </a:pPr>
                  <a:r>
                    <a:rPr lang="en-US" dirty="0">
                      <a:solidFill>
                        <a:srgbClr val="1585AD"/>
                      </a:solidFill>
                      <a:latin typeface="Bahnschrift" panose="020B0502040204020203" pitchFamily="34" charset="0"/>
                      <a:ea typeface="Calibri" panose="020F0502020204030204" pitchFamily="34" charset="0"/>
                      <a:cs typeface="Arial" panose="020B0604020202020204" pitchFamily="34" charset="0"/>
                    </a:rPr>
                    <a:t>The </a:t>
                  </a:r>
                  <a:r>
                    <a:rPr lang="en-GB" dirty="0">
                      <a:solidFill>
                        <a:srgbClr val="1585AD"/>
                      </a:solidFill>
                      <a:latin typeface="Bahnschrift" panose="020B0502040204020203" pitchFamily="34" charset="0"/>
                      <a:ea typeface="Calibri" panose="020F0502020204030204" pitchFamily="34" charset="0"/>
                      <a:cs typeface="Arial" panose="020B0604020202020204" pitchFamily="34" charset="0"/>
                    </a:rPr>
                    <a:t>epicentre</a:t>
                  </a:r>
                  <a:r>
                    <a:rPr lang="en-US" dirty="0">
                      <a:solidFill>
                        <a:srgbClr val="1585AD"/>
                      </a:solidFill>
                      <a:latin typeface="Bahnschrift" panose="020B0502040204020203" pitchFamily="34" charset="0"/>
                      <a:ea typeface="Calibri" panose="020F0502020204030204" pitchFamily="34" charset="0"/>
                      <a:cs typeface="Arial" panose="020B0604020202020204" pitchFamily="34" charset="0"/>
                    </a:rPr>
                    <a:t> of the problem</a:t>
                  </a:r>
                  <a:endParaRPr lang="en-US" sz="1800" dirty="0">
                    <a:solidFill>
                      <a:srgbClr val="1585AD"/>
                    </a:solidFill>
                    <a:effectLst/>
                    <a:latin typeface="Bahnschrift" panose="020B0502040204020203" pitchFamily="34" charset="0"/>
                    <a:ea typeface="Calibri" panose="020F0502020204030204" pitchFamily="34" charset="0"/>
                    <a:cs typeface="Arial" panose="020B0604020202020204" pitchFamily="34" charset="0"/>
                  </a:endParaRPr>
                </a:p>
              </p:txBody>
            </p:sp>
            <p:grpSp>
              <p:nvGrpSpPr>
                <p:cNvPr id="51" name="Grupo 50">
                  <a:extLst>
                    <a:ext uri="{FF2B5EF4-FFF2-40B4-BE49-F238E27FC236}">
                      <a16:creationId xmlns:a16="http://schemas.microsoft.com/office/drawing/2014/main" xmlns="" id="{C24DFEB9-C201-42A3-8717-9660191D4746}"/>
                    </a:ext>
                  </a:extLst>
                </p:cNvPr>
                <p:cNvGrpSpPr/>
                <p:nvPr/>
              </p:nvGrpSpPr>
              <p:grpSpPr>
                <a:xfrm>
                  <a:off x="6349721" y="3544477"/>
                  <a:ext cx="5014544" cy="1116175"/>
                  <a:chOff x="6507129" y="3109432"/>
                  <a:chExt cx="5014544" cy="1116175"/>
                </a:xfrm>
              </p:grpSpPr>
              <p:grpSp>
                <p:nvGrpSpPr>
                  <p:cNvPr id="50" name="Grupo 49">
                    <a:extLst>
                      <a:ext uri="{FF2B5EF4-FFF2-40B4-BE49-F238E27FC236}">
                        <a16:creationId xmlns:a16="http://schemas.microsoft.com/office/drawing/2014/main" xmlns="" id="{9EA4E752-97D6-4C5F-810C-11AE9AD34684}"/>
                      </a:ext>
                    </a:extLst>
                  </p:cNvPr>
                  <p:cNvGrpSpPr/>
                  <p:nvPr/>
                </p:nvGrpSpPr>
                <p:grpSpPr>
                  <a:xfrm>
                    <a:off x="9641442" y="3128544"/>
                    <a:ext cx="1880231" cy="1097063"/>
                    <a:chOff x="9641442" y="3032241"/>
                    <a:chExt cx="1880231" cy="1097063"/>
                  </a:xfrm>
                </p:grpSpPr>
                <p:sp>
                  <p:nvSpPr>
                    <p:cNvPr id="99" name="CuadroTexto 98">
                      <a:extLst>
                        <a:ext uri="{FF2B5EF4-FFF2-40B4-BE49-F238E27FC236}">
                          <a16:creationId xmlns:a16="http://schemas.microsoft.com/office/drawing/2014/main" xmlns="" id="{4B6F2934-38FC-41FE-B246-1ECE4C9C8553}"/>
                        </a:ext>
                      </a:extLst>
                    </p:cNvPr>
                    <p:cNvSpPr txBox="1"/>
                    <p:nvPr/>
                  </p:nvSpPr>
                  <p:spPr>
                    <a:xfrm>
                      <a:off x="9641442" y="3032241"/>
                      <a:ext cx="837089" cy="646331"/>
                    </a:xfrm>
                    <a:prstGeom prst="rect">
                      <a:avLst/>
                    </a:prstGeom>
                    <a:noFill/>
                  </p:spPr>
                  <p:txBody>
                    <a:bodyPr wrap="none" rtlCol="0">
                      <a:spAutoFit/>
                    </a:bodyPr>
                    <a:lstStyle/>
                    <a:p>
                      <a:r>
                        <a:rPr lang="es-ES" sz="3600" b="1" dirty="0">
                          <a:solidFill>
                            <a:srgbClr val="1585AD"/>
                          </a:solidFill>
                          <a:latin typeface="Bahnschrift SemiBold Condensed" panose="020B0502040204020203" pitchFamily="34" charset="0"/>
                        </a:rPr>
                        <a:t>50%</a:t>
                      </a:r>
                      <a:endParaRPr lang="en-US" sz="3600" b="1" dirty="0">
                        <a:solidFill>
                          <a:srgbClr val="1585AD"/>
                        </a:solidFill>
                        <a:latin typeface="Bahnschrift SemiBold Condensed" panose="020B0502040204020203" pitchFamily="34" charset="0"/>
                      </a:endParaRPr>
                    </a:p>
                  </p:txBody>
                </p:sp>
                <p:sp>
                  <p:nvSpPr>
                    <p:cNvPr id="100" name="CuadroTexto 99">
                      <a:extLst>
                        <a:ext uri="{FF2B5EF4-FFF2-40B4-BE49-F238E27FC236}">
                          <a16:creationId xmlns:a16="http://schemas.microsoft.com/office/drawing/2014/main" xmlns="" id="{1CDB20CF-0209-4096-A2DB-05942B3070A0}"/>
                        </a:ext>
                      </a:extLst>
                    </p:cNvPr>
                    <p:cNvSpPr txBox="1"/>
                    <p:nvPr/>
                  </p:nvSpPr>
                  <p:spPr>
                    <a:xfrm>
                      <a:off x="9668085" y="3482973"/>
                      <a:ext cx="1853588" cy="646331"/>
                    </a:xfrm>
                    <a:prstGeom prst="rect">
                      <a:avLst/>
                    </a:prstGeom>
                    <a:noFill/>
                  </p:spPr>
                  <p:txBody>
                    <a:bodyPr wrap="square" rtlCol="0">
                      <a:spAutoFit/>
                    </a:bodyPr>
                    <a:lstStyle/>
                    <a:p>
                      <a:r>
                        <a:rPr lang="en-US" sz="1200" dirty="0">
                          <a:solidFill>
                            <a:srgbClr val="A61A47"/>
                          </a:solidFill>
                          <a:latin typeface="Bahnschrift Light" panose="020B0502040204020203" pitchFamily="34" charset="0"/>
                        </a:rPr>
                        <a:t>are resistant to multiple drugs. No fully effective treatment</a:t>
                      </a:r>
                    </a:p>
                  </p:txBody>
                </p:sp>
              </p:grpSp>
              <p:pic>
                <p:nvPicPr>
                  <p:cNvPr id="101" name="Imagen 100" descr="Icono&#10;&#10;Descripción generada automáticamente">
                    <a:extLst>
                      <a:ext uri="{FF2B5EF4-FFF2-40B4-BE49-F238E27FC236}">
                        <a16:creationId xmlns:a16="http://schemas.microsoft.com/office/drawing/2014/main" xmlns="" id="{DC62D3A0-EEC2-4DC5-A6A1-0CD899A8372C}"/>
                      </a:ext>
                    </a:extLst>
                  </p:cNvPr>
                  <p:cNvPicPr>
                    <a:picLocks noChangeAspect="1"/>
                  </p:cNvPicPr>
                  <p:nvPr/>
                </p:nvPicPr>
                <p:blipFill>
                  <a:blip r:embed="rId16" cstate="screen">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8569477" y="3411790"/>
                    <a:ext cx="813817" cy="813817"/>
                  </a:xfrm>
                  <a:prstGeom prst="rect">
                    <a:avLst/>
                  </a:prstGeom>
                </p:spPr>
              </p:pic>
              <p:grpSp>
                <p:nvGrpSpPr>
                  <p:cNvPr id="118" name="Grupo 117">
                    <a:extLst>
                      <a:ext uri="{FF2B5EF4-FFF2-40B4-BE49-F238E27FC236}">
                        <a16:creationId xmlns:a16="http://schemas.microsoft.com/office/drawing/2014/main" xmlns="" id="{75F90CC6-811A-436F-9701-3B1D5B878224}"/>
                      </a:ext>
                    </a:extLst>
                  </p:cNvPr>
                  <p:cNvGrpSpPr/>
                  <p:nvPr/>
                </p:nvGrpSpPr>
                <p:grpSpPr>
                  <a:xfrm>
                    <a:off x="6507129" y="3109432"/>
                    <a:ext cx="1944527" cy="1116175"/>
                    <a:chOff x="10398955" y="4089816"/>
                    <a:chExt cx="1944527" cy="1116175"/>
                  </a:xfrm>
                </p:grpSpPr>
                <p:sp>
                  <p:nvSpPr>
                    <p:cNvPr id="119" name="CuadroTexto 118">
                      <a:extLst>
                        <a:ext uri="{FF2B5EF4-FFF2-40B4-BE49-F238E27FC236}">
                          <a16:creationId xmlns:a16="http://schemas.microsoft.com/office/drawing/2014/main" xmlns="" id="{0B12C421-CF90-41E9-BD1A-D80FCA2C79CD}"/>
                        </a:ext>
                      </a:extLst>
                    </p:cNvPr>
                    <p:cNvSpPr txBox="1"/>
                    <p:nvPr/>
                  </p:nvSpPr>
                  <p:spPr>
                    <a:xfrm>
                      <a:off x="11504673" y="4089816"/>
                      <a:ext cx="838691" cy="646331"/>
                    </a:xfrm>
                    <a:prstGeom prst="rect">
                      <a:avLst/>
                    </a:prstGeom>
                    <a:noFill/>
                  </p:spPr>
                  <p:txBody>
                    <a:bodyPr wrap="none" rtlCol="0">
                      <a:spAutoFit/>
                    </a:bodyPr>
                    <a:lstStyle/>
                    <a:p>
                      <a:pPr algn="r"/>
                      <a:r>
                        <a:rPr lang="es-ES" sz="3600" b="1" dirty="0">
                          <a:solidFill>
                            <a:srgbClr val="1585AD"/>
                          </a:solidFill>
                          <a:latin typeface="Bahnschrift SemiBold Condensed" panose="020B0502040204020203" pitchFamily="34" charset="0"/>
                        </a:rPr>
                        <a:t>80%</a:t>
                      </a:r>
                      <a:endParaRPr lang="en-US" sz="3600" b="1" dirty="0">
                        <a:solidFill>
                          <a:srgbClr val="1585AD"/>
                        </a:solidFill>
                        <a:latin typeface="Bahnschrift SemiBold Condensed" panose="020B0502040204020203" pitchFamily="34" charset="0"/>
                      </a:endParaRPr>
                    </a:p>
                  </p:txBody>
                </p:sp>
                <p:sp>
                  <p:nvSpPr>
                    <p:cNvPr id="120" name="CuadroTexto 119">
                      <a:extLst>
                        <a:ext uri="{FF2B5EF4-FFF2-40B4-BE49-F238E27FC236}">
                          <a16:creationId xmlns:a16="http://schemas.microsoft.com/office/drawing/2014/main" xmlns="" id="{95DFB385-E243-4DF1-8E16-77B4B49C8163}"/>
                        </a:ext>
                      </a:extLst>
                    </p:cNvPr>
                    <p:cNvSpPr txBox="1"/>
                    <p:nvPr/>
                  </p:nvSpPr>
                  <p:spPr>
                    <a:xfrm>
                      <a:off x="10398955" y="4559660"/>
                      <a:ext cx="1944527" cy="646331"/>
                    </a:xfrm>
                    <a:prstGeom prst="rect">
                      <a:avLst/>
                    </a:prstGeom>
                    <a:noFill/>
                  </p:spPr>
                  <p:txBody>
                    <a:bodyPr wrap="square" rtlCol="0">
                      <a:spAutoFit/>
                    </a:bodyPr>
                    <a:lstStyle/>
                    <a:p>
                      <a:pPr algn="r"/>
                      <a:r>
                        <a:rPr lang="en-US" sz="1200" dirty="0">
                          <a:solidFill>
                            <a:srgbClr val="A61A47"/>
                          </a:solidFill>
                          <a:latin typeface="Bahnschrift Light" panose="020B0502040204020203" pitchFamily="34" charset="0"/>
                        </a:rPr>
                        <a:t>of the patients receive antibiotics against gram-negative infections</a:t>
                      </a:r>
                    </a:p>
                  </p:txBody>
                </p:sp>
              </p:grpSp>
            </p:grpSp>
            <p:grpSp>
              <p:nvGrpSpPr>
                <p:cNvPr id="52" name="Grupo 51">
                  <a:extLst>
                    <a:ext uri="{FF2B5EF4-FFF2-40B4-BE49-F238E27FC236}">
                      <a16:creationId xmlns:a16="http://schemas.microsoft.com/office/drawing/2014/main" xmlns="" id="{41B2C301-B57A-4CA1-9E01-57E8AE6A4795}"/>
                    </a:ext>
                  </a:extLst>
                </p:cNvPr>
                <p:cNvGrpSpPr/>
                <p:nvPr/>
              </p:nvGrpSpPr>
              <p:grpSpPr>
                <a:xfrm>
                  <a:off x="6420889" y="2178132"/>
                  <a:ext cx="4957796" cy="1290715"/>
                  <a:chOff x="6490123" y="1857511"/>
                  <a:chExt cx="4957796" cy="1290715"/>
                </a:xfrm>
              </p:grpSpPr>
              <p:grpSp>
                <p:nvGrpSpPr>
                  <p:cNvPr id="17" name="Grupo 16">
                    <a:extLst>
                      <a:ext uri="{FF2B5EF4-FFF2-40B4-BE49-F238E27FC236}">
                        <a16:creationId xmlns:a16="http://schemas.microsoft.com/office/drawing/2014/main" xmlns="" id="{BAD16575-7EC3-4547-9631-A58D67D262DA}"/>
                      </a:ext>
                    </a:extLst>
                  </p:cNvPr>
                  <p:cNvGrpSpPr/>
                  <p:nvPr/>
                </p:nvGrpSpPr>
                <p:grpSpPr>
                  <a:xfrm>
                    <a:off x="6490123" y="1857511"/>
                    <a:ext cx="1945226" cy="1290715"/>
                    <a:chOff x="8130117" y="2892989"/>
                    <a:chExt cx="1945226" cy="1290715"/>
                  </a:xfrm>
                </p:grpSpPr>
                <p:sp>
                  <p:nvSpPr>
                    <p:cNvPr id="6" name="CuadroTexto 5">
                      <a:extLst>
                        <a:ext uri="{FF2B5EF4-FFF2-40B4-BE49-F238E27FC236}">
                          <a16:creationId xmlns:a16="http://schemas.microsoft.com/office/drawing/2014/main" xmlns="" id="{A347B5C1-69C1-4A0A-A48D-7E6FEE561F9B}"/>
                        </a:ext>
                      </a:extLst>
                    </p:cNvPr>
                    <p:cNvSpPr txBox="1"/>
                    <p:nvPr/>
                  </p:nvSpPr>
                  <p:spPr>
                    <a:xfrm>
                      <a:off x="9241460" y="2892989"/>
                      <a:ext cx="833883" cy="646331"/>
                    </a:xfrm>
                    <a:prstGeom prst="rect">
                      <a:avLst/>
                    </a:prstGeom>
                    <a:noFill/>
                  </p:spPr>
                  <p:txBody>
                    <a:bodyPr wrap="none" rtlCol="0">
                      <a:spAutoFit/>
                    </a:bodyPr>
                    <a:lstStyle/>
                    <a:p>
                      <a:pPr algn="r"/>
                      <a:r>
                        <a:rPr lang="es-ES" sz="3600" b="1" dirty="0">
                          <a:solidFill>
                            <a:srgbClr val="1585AD"/>
                          </a:solidFill>
                          <a:latin typeface="Bahnschrift SemiBold Condensed" panose="020B0502040204020203" pitchFamily="34" charset="0"/>
                        </a:rPr>
                        <a:t>20%</a:t>
                      </a:r>
                      <a:endParaRPr lang="en-US" sz="3600" b="1" dirty="0">
                        <a:solidFill>
                          <a:srgbClr val="1585AD"/>
                        </a:solidFill>
                        <a:latin typeface="Bahnschrift SemiBold Condensed" panose="020B0502040204020203" pitchFamily="34" charset="0"/>
                      </a:endParaRPr>
                    </a:p>
                  </p:txBody>
                </p:sp>
                <p:sp>
                  <p:nvSpPr>
                    <p:cNvPr id="8" name="CuadroTexto 7">
                      <a:extLst>
                        <a:ext uri="{FF2B5EF4-FFF2-40B4-BE49-F238E27FC236}">
                          <a16:creationId xmlns:a16="http://schemas.microsoft.com/office/drawing/2014/main" xmlns="" id="{EF3ED8EE-25B5-4392-8C7A-07E242CDCFE4}"/>
                        </a:ext>
                      </a:extLst>
                    </p:cNvPr>
                    <p:cNvSpPr txBox="1"/>
                    <p:nvPr/>
                  </p:nvSpPr>
                  <p:spPr>
                    <a:xfrm>
                      <a:off x="8130117" y="3352707"/>
                      <a:ext cx="1934772" cy="830997"/>
                    </a:xfrm>
                    <a:prstGeom prst="rect">
                      <a:avLst/>
                    </a:prstGeom>
                    <a:noFill/>
                  </p:spPr>
                  <p:txBody>
                    <a:bodyPr wrap="square" rtlCol="0">
                      <a:spAutoFit/>
                    </a:bodyPr>
                    <a:lstStyle/>
                    <a:p>
                      <a:pPr algn="r"/>
                      <a:r>
                        <a:rPr lang="en-US" sz="1200" dirty="0">
                          <a:solidFill>
                            <a:srgbClr val="A61A47"/>
                          </a:solidFill>
                          <a:latin typeface="Bahnschrift Light" panose="020B0502040204020203" pitchFamily="34" charset="0"/>
                        </a:rPr>
                        <a:t>of all nosocomial infections are acquired in ICUs. Mainly caused by gram-negative bacteria</a:t>
                      </a:r>
                    </a:p>
                  </p:txBody>
                </p:sp>
              </p:grpSp>
              <p:grpSp>
                <p:nvGrpSpPr>
                  <p:cNvPr id="114" name="Grupo 113">
                    <a:extLst>
                      <a:ext uri="{FF2B5EF4-FFF2-40B4-BE49-F238E27FC236}">
                        <a16:creationId xmlns:a16="http://schemas.microsoft.com/office/drawing/2014/main" xmlns="" id="{CB390DFE-05B0-4929-BCBB-74762481CB94}"/>
                      </a:ext>
                    </a:extLst>
                  </p:cNvPr>
                  <p:cNvGrpSpPr/>
                  <p:nvPr/>
                </p:nvGrpSpPr>
                <p:grpSpPr>
                  <a:xfrm>
                    <a:off x="9554743" y="1883536"/>
                    <a:ext cx="1893176" cy="1088735"/>
                    <a:chOff x="8022345" y="2742441"/>
                    <a:chExt cx="1893176" cy="1088735"/>
                  </a:xfrm>
                </p:grpSpPr>
                <p:sp>
                  <p:nvSpPr>
                    <p:cNvPr id="115" name="CuadroTexto 114">
                      <a:extLst>
                        <a:ext uri="{FF2B5EF4-FFF2-40B4-BE49-F238E27FC236}">
                          <a16:creationId xmlns:a16="http://schemas.microsoft.com/office/drawing/2014/main" xmlns="" id="{64F7564C-D818-4C31-8714-3126F47D0E66}"/>
                        </a:ext>
                      </a:extLst>
                    </p:cNvPr>
                    <p:cNvSpPr txBox="1"/>
                    <p:nvPr/>
                  </p:nvSpPr>
                  <p:spPr>
                    <a:xfrm>
                      <a:off x="8022345" y="2742441"/>
                      <a:ext cx="772969" cy="646331"/>
                    </a:xfrm>
                    <a:prstGeom prst="rect">
                      <a:avLst/>
                    </a:prstGeom>
                    <a:noFill/>
                  </p:spPr>
                  <p:txBody>
                    <a:bodyPr wrap="none" rtlCol="0">
                      <a:spAutoFit/>
                    </a:bodyPr>
                    <a:lstStyle/>
                    <a:p>
                      <a:r>
                        <a:rPr lang="es-ES" sz="3600" b="1" dirty="0">
                          <a:solidFill>
                            <a:srgbClr val="1585AD"/>
                          </a:solidFill>
                          <a:latin typeface="Bahnschrift SemiBold Condensed" panose="020B0502040204020203" pitchFamily="34" charset="0"/>
                        </a:rPr>
                        <a:t>10%</a:t>
                      </a:r>
                      <a:endParaRPr lang="en-US" sz="3600" b="1" dirty="0">
                        <a:solidFill>
                          <a:srgbClr val="1585AD"/>
                        </a:solidFill>
                        <a:latin typeface="Bahnschrift SemiBold Condensed" panose="020B0502040204020203" pitchFamily="34" charset="0"/>
                      </a:endParaRPr>
                    </a:p>
                  </p:txBody>
                </p:sp>
                <p:sp>
                  <p:nvSpPr>
                    <p:cNvPr id="116" name="CuadroTexto 115">
                      <a:extLst>
                        <a:ext uri="{FF2B5EF4-FFF2-40B4-BE49-F238E27FC236}">
                          <a16:creationId xmlns:a16="http://schemas.microsoft.com/office/drawing/2014/main" xmlns="" id="{72C75751-54C7-437B-8AF7-121F9C250F11}"/>
                        </a:ext>
                      </a:extLst>
                    </p:cNvPr>
                    <p:cNvSpPr txBox="1"/>
                    <p:nvPr/>
                  </p:nvSpPr>
                  <p:spPr>
                    <a:xfrm>
                      <a:off x="8053165" y="3184845"/>
                      <a:ext cx="1862356" cy="646331"/>
                    </a:xfrm>
                    <a:prstGeom prst="rect">
                      <a:avLst/>
                    </a:prstGeom>
                    <a:noFill/>
                  </p:spPr>
                  <p:txBody>
                    <a:bodyPr wrap="square" rtlCol="0">
                      <a:spAutoFit/>
                    </a:bodyPr>
                    <a:lstStyle/>
                    <a:p>
                      <a:r>
                        <a:rPr lang="en-US" sz="1200" dirty="0">
                          <a:solidFill>
                            <a:srgbClr val="A61A47"/>
                          </a:solidFill>
                          <a:latin typeface="Bahnschrift Light" panose="020B0502040204020203" pitchFamily="34" charset="0"/>
                        </a:rPr>
                        <a:t>of the infections are invasive (pneumonia or bacteriemia)</a:t>
                      </a:r>
                    </a:p>
                  </p:txBody>
                </p:sp>
              </p:grpSp>
              <p:pic>
                <p:nvPicPr>
                  <p:cNvPr id="122" name="Imagen 121" descr="Icono&#10;&#10;Descripción generada automáticamente">
                    <a:extLst>
                      <a:ext uri="{FF2B5EF4-FFF2-40B4-BE49-F238E27FC236}">
                        <a16:creationId xmlns:a16="http://schemas.microsoft.com/office/drawing/2014/main" xmlns="" id="{F3F6DB78-5E3F-4F15-9F47-B012ED8FA01D}"/>
                      </a:ext>
                    </a:extLst>
                  </p:cNvPr>
                  <p:cNvPicPr>
                    <a:picLocks noChangeAspect="1"/>
                  </p:cNvPicPr>
                  <p:nvPr/>
                </p:nvPicPr>
                <p:blipFill>
                  <a:blip r:embed="rId13" cstate="screen">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8551898" y="2325819"/>
                    <a:ext cx="813816" cy="813816"/>
                  </a:xfrm>
                  <a:prstGeom prst="rect">
                    <a:avLst/>
                  </a:prstGeom>
                </p:spPr>
              </p:pic>
            </p:grpSp>
            <p:grpSp>
              <p:nvGrpSpPr>
                <p:cNvPr id="49" name="Grupo 48">
                  <a:extLst>
                    <a:ext uri="{FF2B5EF4-FFF2-40B4-BE49-F238E27FC236}">
                      <a16:creationId xmlns:a16="http://schemas.microsoft.com/office/drawing/2014/main" xmlns="" id="{12A4B365-30CE-4FF6-B407-23FBE4768B76}"/>
                    </a:ext>
                  </a:extLst>
                </p:cNvPr>
                <p:cNvGrpSpPr/>
                <p:nvPr/>
              </p:nvGrpSpPr>
              <p:grpSpPr>
                <a:xfrm>
                  <a:off x="6420889" y="4654263"/>
                  <a:ext cx="4988691" cy="1133906"/>
                  <a:chOff x="6420889" y="4654263"/>
                  <a:chExt cx="4988691" cy="1133906"/>
                </a:xfrm>
              </p:grpSpPr>
              <p:grpSp>
                <p:nvGrpSpPr>
                  <p:cNvPr id="48" name="Grupo 47">
                    <a:extLst>
                      <a:ext uri="{FF2B5EF4-FFF2-40B4-BE49-F238E27FC236}">
                        <a16:creationId xmlns:a16="http://schemas.microsoft.com/office/drawing/2014/main" xmlns="" id="{A66CDAB4-ACE9-4168-9C1C-A5C35517B9C8}"/>
                      </a:ext>
                    </a:extLst>
                  </p:cNvPr>
                  <p:cNvGrpSpPr/>
                  <p:nvPr/>
                </p:nvGrpSpPr>
                <p:grpSpPr>
                  <a:xfrm>
                    <a:off x="9546494" y="4663784"/>
                    <a:ext cx="1863086" cy="1124385"/>
                    <a:chOff x="9634288" y="4163324"/>
                    <a:chExt cx="1863086" cy="1124385"/>
                  </a:xfrm>
                </p:grpSpPr>
                <p:sp>
                  <p:nvSpPr>
                    <p:cNvPr id="109" name="CuadroTexto 108">
                      <a:extLst>
                        <a:ext uri="{FF2B5EF4-FFF2-40B4-BE49-F238E27FC236}">
                          <a16:creationId xmlns:a16="http://schemas.microsoft.com/office/drawing/2014/main" xmlns="" id="{43FCBC50-C553-466F-B009-F5C3E71D4B3C}"/>
                        </a:ext>
                      </a:extLst>
                    </p:cNvPr>
                    <p:cNvSpPr txBox="1"/>
                    <p:nvPr/>
                  </p:nvSpPr>
                  <p:spPr>
                    <a:xfrm>
                      <a:off x="9634288" y="4163324"/>
                      <a:ext cx="848309" cy="646331"/>
                    </a:xfrm>
                    <a:prstGeom prst="rect">
                      <a:avLst/>
                    </a:prstGeom>
                    <a:noFill/>
                  </p:spPr>
                  <p:txBody>
                    <a:bodyPr wrap="none" rtlCol="0">
                      <a:spAutoFit/>
                    </a:bodyPr>
                    <a:lstStyle/>
                    <a:p>
                      <a:r>
                        <a:rPr lang="es-ES" sz="3600" b="1" dirty="0">
                          <a:solidFill>
                            <a:srgbClr val="1585AD"/>
                          </a:solidFill>
                          <a:latin typeface="Bahnschrift SemiBold Condensed" panose="020B0502040204020203" pitchFamily="34" charset="0"/>
                        </a:rPr>
                        <a:t>40%</a:t>
                      </a:r>
                      <a:endParaRPr lang="en-US" sz="3600" b="1" dirty="0">
                        <a:solidFill>
                          <a:srgbClr val="1585AD"/>
                        </a:solidFill>
                        <a:latin typeface="Bahnschrift SemiBold Condensed" panose="020B0502040204020203" pitchFamily="34" charset="0"/>
                      </a:endParaRPr>
                    </a:p>
                  </p:txBody>
                </p:sp>
                <p:sp>
                  <p:nvSpPr>
                    <p:cNvPr id="110" name="CuadroTexto 109">
                      <a:extLst>
                        <a:ext uri="{FF2B5EF4-FFF2-40B4-BE49-F238E27FC236}">
                          <a16:creationId xmlns:a16="http://schemas.microsoft.com/office/drawing/2014/main" xmlns="" id="{253B6149-B042-49C2-93D6-7CFFA4CF46E9}"/>
                        </a:ext>
                      </a:extLst>
                    </p:cNvPr>
                    <p:cNvSpPr txBox="1"/>
                    <p:nvPr/>
                  </p:nvSpPr>
                  <p:spPr>
                    <a:xfrm>
                      <a:off x="9634288" y="4641378"/>
                      <a:ext cx="1863086" cy="646331"/>
                    </a:xfrm>
                    <a:prstGeom prst="rect">
                      <a:avLst/>
                    </a:prstGeom>
                    <a:noFill/>
                  </p:spPr>
                  <p:txBody>
                    <a:bodyPr wrap="square" rtlCol="0">
                      <a:spAutoFit/>
                    </a:bodyPr>
                    <a:lstStyle/>
                    <a:p>
                      <a:r>
                        <a:rPr lang="en-US" sz="1200" dirty="0">
                          <a:solidFill>
                            <a:srgbClr val="A61A47"/>
                          </a:solidFill>
                          <a:latin typeface="Bahnschrift Light" panose="020B0502040204020203" pitchFamily="34" charset="0"/>
                        </a:rPr>
                        <a:t>Of ICU expenditure are linked to bacterial infections and sepsis</a:t>
                      </a:r>
                    </a:p>
                  </p:txBody>
                </p:sp>
              </p:grpSp>
              <p:pic>
                <p:nvPicPr>
                  <p:cNvPr id="35" name="Imagen 34" descr="Texto&#10;&#10;Descripción generada automáticamente">
                    <a:extLst>
                      <a:ext uri="{FF2B5EF4-FFF2-40B4-BE49-F238E27FC236}">
                        <a16:creationId xmlns:a16="http://schemas.microsoft.com/office/drawing/2014/main" xmlns="" id="{8C912FA8-FC4F-4690-9628-018D15FDC8FA}"/>
                      </a:ext>
                    </a:extLst>
                  </p:cNvPr>
                  <p:cNvPicPr>
                    <a:picLocks noChangeAspect="1"/>
                  </p:cNvPicPr>
                  <p:nvPr/>
                </p:nvPicPr>
                <p:blipFill>
                  <a:blip r:embed="rId17" cstate="screen">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8357677" y="4789537"/>
                    <a:ext cx="998632" cy="998632"/>
                  </a:xfrm>
                  <a:prstGeom prst="rect">
                    <a:avLst/>
                  </a:prstGeom>
                </p:spPr>
              </p:pic>
              <p:grpSp>
                <p:nvGrpSpPr>
                  <p:cNvPr id="102" name="Grupo 101">
                    <a:extLst>
                      <a:ext uri="{FF2B5EF4-FFF2-40B4-BE49-F238E27FC236}">
                        <a16:creationId xmlns:a16="http://schemas.microsoft.com/office/drawing/2014/main" xmlns="" id="{5F33DC69-3F8E-475E-A83E-F29C30F3A4B7}"/>
                      </a:ext>
                    </a:extLst>
                  </p:cNvPr>
                  <p:cNvGrpSpPr/>
                  <p:nvPr/>
                </p:nvGrpSpPr>
                <p:grpSpPr>
                  <a:xfrm>
                    <a:off x="6420889" y="4654263"/>
                    <a:ext cx="1863086" cy="1133906"/>
                    <a:chOff x="10372313" y="4073280"/>
                    <a:chExt cx="1863086" cy="1133906"/>
                  </a:xfrm>
                </p:grpSpPr>
                <p:sp>
                  <p:nvSpPr>
                    <p:cNvPr id="103" name="CuadroTexto 102">
                      <a:extLst>
                        <a:ext uri="{FF2B5EF4-FFF2-40B4-BE49-F238E27FC236}">
                          <a16:creationId xmlns:a16="http://schemas.microsoft.com/office/drawing/2014/main" xmlns="" id="{8F8A2B23-5A7C-41FF-A7F9-B993B0C2DE37}"/>
                        </a:ext>
                      </a:extLst>
                    </p:cNvPr>
                    <p:cNvSpPr txBox="1"/>
                    <p:nvPr/>
                  </p:nvSpPr>
                  <p:spPr>
                    <a:xfrm>
                      <a:off x="11389460" y="4073280"/>
                      <a:ext cx="832279" cy="646331"/>
                    </a:xfrm>
                    <a:prstGeom prst="rect">
                      <a:avLst/>
                    </a:prstGeom>
                    <a:noFill/>
                  </p:spPr>
                  <p:txBody>
                    <a:bodyPr wrap="none" rtlCol="0">
                      <a:spAutoFit/>
                    </a:bodyPr>
                    <a:lstStyle/>
                    <a:p>
                      <a:pPr algn="r"/>
                      <a:r>
                        <a:rPr lang="es-ES" sz="3600" b="1" dirty="0">
                          <a:solidFill>
                            <a:srgbClr val="1585AD"/>
                          </a:solidFill>
                          <a:latin typeface="Bahnschrift SemiBold Condensed" panose="020B0502040204020203" pitchFamily="34" charset="0"/>
                        </a:rPr>
                        <a:t>35%</a:t>
                      </a:r>
                      <a:endParaRPr lang="en-US" sz="3600" b="1" dirty="0">
                        <a:solidFill>
                          <a:srgbClr val="1585AD"/>
                        </a:solidFill>
                        <a:latin typeface="Bahnschrift SemiBold Condensed" panose="020B0502040204020203" pitchFamily="34" charset="0"/>
                      </a:endParaRPr>
                    </a:p>
                  </p:txBody>
                </p:sp>
                <p:sp>
                  <p:nvSpPr>
                    <p:cNvPr id="104" name="CuadroTexto 103">
                      <a:extLst>
                        <a:ext uri="{FF2B5EF4-FFF2-40B4-BE49-F238E27FC236}">
                          <a16:creationId xmlns:a16="http://schemas.microsoft.com/office/drawing/2014/main" xmlns="" id="{C2A05606-9E3C-46C2-90E8-337F3D86FA16}"/>
                        </a:ext>
                      </a:extLst>
                    </p:cNvPr>
                    <p:cNvSpPr txBox="1"/>
                    <p:nvPr/>
                  </p:nvSpPr>
                  <p:spPr>
                    <a:xfrm>
                      <a:off x="10372313" y="4560855"/>
                      <a:ext cx="1863086" cy="646331"/>
                    </a:xfrm>
                    <a:prstGeom prst="rect">
                      <a:avLst/>
                    </a:prstGeom>
                    <a:noFill/>
                  </p:spPr>
                  <p:txBody>
                    <a:bodyPr wrap="square" rtlCol="0">
                      <a:spAutoFit/>
                    </a:bodyPr>
                    <a:lstStyle/>
                    <a:p>
                      <a:pPr algn="r"/>
                      <a:r>
                        <a:rPr lang="en-US" sz="1200" dirty="0">
                          <a:solidFill>
                            <a:srgbClr val="A61A47"/>
                          </a:solidFill>
                          <a:latin typeface="Bahnschrift Light" panose="020B0502040204020203" pitchFamily="34" charset="0"/>
                        </a:rPr>
                        <a:t>of patients admitted to ICU will develop an infection</a:t>
                      </a:r>
                    </a:p>
                  </p:txBody>
                </p:sp>
              </p:grpSp>
            </p:grpSp>
            <p:sp>
              <p:nvSpPr>
                <p:cNvPr id="42" name="Rectángulo 41">
                  <a:extLst>
                    <a:ext uri="{FF2B5EF4-FFF2-40B4-BE49-F238E27FC236}">
                      <a16:creationId xmlns:a16="http://schemas.microsoft.com/office/drawing/2014/main" xmlns="" id="{83BABF83-7C95-4D6C-B332-45392AE93855}"/>
                    </a:ext>
                  </a:extLst>
                </p:cNvPr>
                <p:cNvSpPr/>
                <p:nvPr/>
              </p:nvSpPr>
              <p:spPr>
                <a:xfrm>
                  <a:off x="6261466" y="1471749"/>
                  <a:ext cx="5260207" cy="4810584"/>
                </a:xfrm>
                <a:prstGeom prst="rect">
                  <a:avLst/>
                </a:prstGeom>
                <a:noFill/>
                <a:ln>
                  <a:solidFill>
                    <a:srgbClr val="1585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1" name="CuadroTexto 110">
                <a:extLst>
                  <a:ext uri="{FF2B5EF4-FFF2-40B4-BE49-F238E27FC236}">
                    <a16:creationId xmlns:a16="http://schemas.microsoft.com/office/drawing/2014/main" xmlns="" id="{21D94439-AF2C-414F-96F4-3839F95D822E}"/>
                  </a:ext>
                </a:extLst>
              </p:cNvPr>
              <p:cNvSpPr txBox="1"/>
              <p:nvPr/>
            </p:nvSpPr>
            <p:spPr>
              <a:xfrm>
                <a:off x="6355722" y="5623138"/>
                <a:ext cx="5294540" cy="477054"/>
              </a:xfrm>
              <a:prstGeom prst="rect">
                <a:avLst/>
              </a:prstGeom>
              <a:noFill/>
            </p:spPr>
            <p:txBody>
              <a:bodyPr wrap="square">
                <a:spAutoFit/>
              </a:bodyPr>
              <a:lstStyle/>
              <a:p>
                <a:r>
                  <a:rPr lang="en-US" sz="500" dirty="0">
                    <a:solidFill>
                      <a:schemeClr val="bg2">
                        <a:lumMod val="75000"/>
                      </a:schemeClr>
                    </a:solidFill>
                    <a:latin typeface="Helvetica Neue Light Web"/>
                    <a:hlinkClick r:id="rId18">
                      <a:extLst>
                        <a:ext uri="{A12FA001-AC4F-418D-AE19-62706E023703}">
                          <ahyp:hlinkClr xmlns:ahyp="http://schemas.microsoft.com/office/drawing/2018/hyperlinkcolor" xmlns="" val="tx"/>
                        </a:ext>
                      </a:extLst>
                    </a:hlinkClick>
                  </a:rPr>
                  <a:t>Intensive care units as </a:t>
                </a:r>
                <a:r>
                  <a:rPr lang="en-US" sz="500" dirty="0" err="1">
                    <a:solidFill>
                      <a:schemeClr val="bg2">
                        <a:lumMod val="75000"/>
                      </a:schemeClr>
                    </a:solidFill>
                    <a:latin typeface="Helvetica Neue Light Web"/>
                    <a:hlinkClick r:id="rId18">
                      <a:extLst>
                        <a:ext uri="{A12FA001-AC4F-418D-AE19-62706E023703}">
                          <ahyp:hlinkClr xmlns:ahyp="http://schemas.microsoft.com/office/drawing/2018/hyperlinkcolor" xmlns="" val="tx"/>
                        </a:ext>
                      </a:extLst>
                    </a:hlinkClick>
                  </a:rPr>
                  <a:t>epicentres</a:t>
                </a:r>
                <a:r>
                  <a:rPr lang="en-US" sz="500" dirty="0">
                    <a:solidFill>
                      <a:schemeClr val="bg2">
                        <a:lumMod val="75000"/>
                      </a:schemeClr>
                    </a:solidFill>
                    <a:latin typeface="Helvetica Neue Light Web"/>
                    <a:hlinkClick r:id="rId18">
                      <a:extLst>
                        <a:ext uri="{A12FA001-AC4F-418D-AE19-62706E023703}">
                          <ahyp:hlinkClr xmlns:ahyp="http://schemas.microsoft.com/office/drawing/2018/hyperlinkcolor" xmlns="" val="tx"/>
                        </a:ext>
                      </a:extLst>
                    </a:hlinkClick>
                  </a:rPr>
                  <a:t> for antimicrobial resistance development.</a:t>
                </a:r>
                <a:endParaRPr lang="en-US" sz="500" dirty="0">
                  <a:solidFill>
                    <a:schemeClr val="bg2">
                      <a:lumMod val="75000"/>
                    </a:schemeClr>
                  </a:solidFill>
                  <a:latin typeface="Helvetica Neue Light Web"/>
                </a:endParaRPr>
              </a:p>
              <a:p>
                <a:r>
                  <a:rPr lang="en-US" sz="500" dirty="0">
                    <a:solidFill>
                      <a:schemeClr val="bg2">
                        <a:lumMod val="75000"/>
                      </a:schemeClr>
                    </a:solidFill>
                    <a:latin typeface="Helvetica Neue Light Web"/>
                    <a:hlinkClick r:id="rId19">
                      <a:extLst>
                        <a:ext uri="{A12FA001-AC4F-418D-AE19-62706E023703}">
                          <ahyp:hlinkClr xmlns:ahyp="http://schemas.microsoft.com/office/drawing/2018/hyperlinkcolor" xmlns="" val="tx"/>
                        </a:ext>
                      </a:extLst>
                    </a:hlinkClick>
                  </a:rPr>
                  <a:t>Surveillance of antimicrobial resistance in Europe 2018</a:t>
                </a:r>
                <a:endParaRPr lang="en-US" sz="500" dirty="0">
                  <a:solidFill>
                    <a:schemeClr val="bg2">
                      <a:lumMod val="75000"/>
                    </a:schemeClr>
                  </a:solidFill>
                  <a:latin typeface="Helvetica Neue Light Web"/>
                </a:endParaRPr>
              </a:p>
              <a:p>
                <a:r>
                  <a:rPr lang="en-US" sz="500" dirty="0">
                    <a:solidFill>
                      <a:schemeClr val="bg2">
                        <a:lumMod val="75000"/>
                      </a:schemeClr>
                    </a:solidFill>
                    <a:latin typeface="Helvetica Neue Light Web"/>
                    <a:hlinkClick r:id="rId20">
                      <a:extLst>
                        <a:ext uri="{A12FA001-AC4F-418D-AE19-62706E023703}">
                          <ahyp:hlinkClr xmlns:ahyp="http://schemas.microsoft.com/office/drawing/2018/hyperlinkcolor" xmlns="" val="tx"/>
                        </a:ext>
                      </a:extLst>
                    </a:hlinkClick>
                  </a:rPr>
                  <a:t>A randomized placebo-controlled phase II study of a Pseudomonas vaccine in ventilated ICU patients</a:t>
                </a:r>
                <a:endParaRPr lang="en-US" sz="500" dirty="0">
                  <a:solidFill>
                    <a:schemeClr val="bg2">
                      <a:lumMod val="75000"/>
                    </a:schemeClr>
                  </a:solidFill>
                  <a:latin typeface="Helvetica Neue Light Web"/>
                </a:endParaRPr>
              </a:p>
              <a:p>
                <a:endParaRPr lang="en-US" sz="500" dirty="0">
                  <a:solidFill>
                    <a:schemeClr val="bg2">
                      <a:lumMod val="75000"/>
                    </a:schemeClr>
                  </a:solidFill>
                  <a:latin typeface="Helvetica Neue Light Web"/>
                </a:endParaRPr>
              </a:p>
              <a:p>
                <a:endParaRPr lang="en-US" sz="500" dirty="0">
                  <a:solidFill>
                    <a:schemeClr val="bg2">
                      <a:lumMod val="75000"/>
                    </a:schemeClr>
                  </a:solidFill>
                  <a:latin typeface="Helvetica Neue Light Web"/>
                </a:endParaRPr>
              </a:p>
            </p:txBody>
          </p:sp>
        </p:grpSp>
        <p:cxnSp>
          <p:nvCxnSpPr>
            <p:cNvPr id="4" name="Conector recto 3">
              <a:extLst>
                <a:ext uri="{FF2B5EF4-FFF2-40B4-BE49-F238E27FC236}">
                  <a16:creationId xmlns:a16="http://schemas.microsoft.com/office/drawing/2014/main" xmlns="" id="{5B37E4C1-1E82-4681-A8FB-827B117E04CB}"/>
                </a:ext>
              </a:extLst>
            </p:cNvPr>
            <p:cNvCxnSpPr>
              <a:cxnSpLocks/>
            </p:cNvCxnSpPr>
            <p:nvPr/>
          </p:nvCxnSpPr>
          <p:spPr>
            <a:xfrm>
              <a:off x="5623685" y="520481"/>
              <a:ext cx="563213" cy="408697"/>
            </a:xfrm>
            <a:prstGeom prst="line">
              <a:avLst/>
            </a:prstGeom>
            <a:ln>
              <a:solidFill>
                <a:srgbClr val="1585AD"/>
              </a:solidFill>
            </a:ln>
          </p:spPr>
          <p:style>
            <a:lnRef idx="1">
              <a:schemeClr val="accent1"/>
            </a:lnRef>
            <a:fillRef idx="0">
              <a:schemeClr val="accent1"/>
            </a:fillRef>
            <a:effectRef idx="0">
              <a:schemeClr val="accent1"/>
            </a:effectRef>
            <a:fontRef idx="minor">
              <a:schemeClr val="tx1"/>
            </a:fontRef>
          </p:style>
        </p:cxnSp>
        <p:cxnSp>
          <p:nvCxnSpPr>
            <p:cNvPr id="9" name="Conector recto 8">
              <a:extLst>
                <a:ext uri="{FF2B5EF4-FFF2-40B4-BE49-F238E27FC236}">
                  <a16:creationId xmlns:a16="http://schemas.microsoft.com/office/drawing/2014/main" xmlns="" id="{08B13D53-56F3-4114-A593-AF835EC63BF2}"/>
                </a:ext>
              </a:extLst>
            </p:cNvPr>
            <p:cNvCxnSpPr>
              <a:cxnSpLocks/>
            </p:cNvCxnSpPr>
            <p:nvPr/>
          </p:nvCxnSpPr>
          <p:spPr>
            <a:xfrm flipV="1">
              <a:off x="5623685" y="5744563"/>
              <a:ext cx="563213" cy="662727"/>
            </a:xfrm>
            <a:prstGeom prst="line">
              <a:avLst/>
            </a:prstGeom>
            <a:ln w="12700">
              <a:solidFill>
                <a:srgbClr val="1585AD"/>
              </a:solidFill>
            </a:ln>
          </p:spPr>
          <p:style>
            <a:lnRef idx="1">
              <a:schemeClr val="accent1"/>
            </a:lnRef>
            <a:fillRef idx="0">
              <a:schemeClr val="accent1"/>
            </a:fillRef>
            <a:effectRef idx="0">
              <a:schemeClr val="accent1"/>
            </a:effectRef>
            <a:fontRef idx="minor">
              <a:schemeClr val="tx1"/>
            </a:fontRef>
          </p:style>
        </p:cxnSp>
      </p:grpSp>
      <p:grpSp>
        <p:nvGrpSpPr>
          <p:cNvPr id="113" name="Grupo 112">
            <a:extLst>
              <a:ext uri="{FF2B5EF4-FFF2-40B4-BE49-F238E27FC236}">
                <a16:creationId xmlns:a16="http://schemas.microsoft.com/office/drawing/2014/main" xmlns="" id="{EE25F87E-29D3-4140-9F1C-F0B2F9F6A175}"/>
              </a:ext>
            </a:extLst>
          </p:cNvPr>
          <p:cNvGrpSpPr/>
          <p:nvPr/>
        </p:nvGrpSpPr>
        <p:grpSpPr>
          <a:xfrm>
            <a:off x="48702" y="6584196"/>
            <a:ext cx="11847200" cy="247791"/>
            <a:chOff x="48702" y="6584196"/>
            <a:chExt cx="11847200" cy="247791"/>
          </a:xfrm>
        </p:grpSpPr>
        <p:pic>
          <p:nvPicPr>
            <p:cNvPr id="117" name="Imagen 116" descr="Logotipo, nombre de la empresa&#10;&#10;Descripción generada automáticamente">
              <a:extLst>
                <a:ext uri="{FF2B5EF4-FFF2-40B4-BE49-F238E27FC236}">
                  <a16:creationId xmlns:a16="http://schemas.microsoft.com/office/drawing/2014/main" xmlns="" id="{BAC5CEED-38EE-43AF-8F65-CF99EEADC1C3}"/>
                </a:ext>
              </a:extLst>
            </p:cNvPr>
            <p:cNvPicPr>
              <a:picLocks noChangeAspect="1"/>
            </p:cNvPicPr>
            <p:nvPr/>
          </p:nvPicPr>
          <p:blipFill rotWithShape="1">
            <a:blip r:embed="rId21"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121" name="CuadroTexto 120">
              <a:extLst>
                <a:ext uri="{FF2B5EF4-FFF2-40B4-BE49-F238E27FC236}">
                  <a16:creationId xmlns:a16="http://schemas.microsoft.com/office/drawing/2014/main" xmlns="" id="{EBC029DD-EAB0-42FE-BCBD-F90EF007C294}"/>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pic>
        <p:nvPicPr>
          <p:cNvPr id="3"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650046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16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 name="Imagen 219">
            <a:extLst>
              <a:ext uri="{FF2B5EF4-FFF2-40B4-BE49-F238E27FC236}">
                <a16:creationId xmlns:a16="http://schemas.microsoft.com/office/drawing/2014/main" xmlns="" id="{12C27A27-D5D4-43CD-8C71-159EB09CE2B5}"/>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305" name="CuadroTexto 304">
            <a:extLst>
              <a:ext uri="{FF2B5EF4-FFF2-40B4-BE49-F238E27FC236}">
                <a16:creationId xmlns:a16="http://schemas.microsoft.com/office/drawing/2014/main" xmlns="" id="{F3A270EE-1443-46DA-A891-985D49A1BC32}"/>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PROGRAM RA0127: SOLUTION</a:t>
            </a:r>
            <a:endParaRPr lang="es-ES" sz="2400" b="1" dirty="0">
              <a:solidFill>
                <a:schemeClr val="bg1"/>
              </a:solidFill>
              <a:latin typeface="Bahnschrift" panose="020B0502040204020203" pitchFamily="34" charset="0"/>
            </a:endParaRPr>
          </a:p>
        </p:txBody>
      </p:sp>
      <p:sp>
        <p:nvSpPr>
          <p:cNvPr id="298" name="CuadroTexto 297">
            <a:extLst>
              <a:ext uri="{FF2B5EF4-FFF2-40B4-BE49-F238E27FC236}">
                <a16:creationId xmlns:a16="http://schemas.microsoft.com/office/drawing/2014/main" xmlns="" id="{8FC4BFCA-BE9C-4B63-BE60-FE5CF4B670FD}"/>
              </a:ext>
            </a:extLst>
          </p:cNvPr>
          <p:cNvSpPr txBox="1"/>
          <p:nvPr/>
        </p:nvSpPr>
        <p:spPr>
          <a:xfrm>
            <a:off x="1225321" y="425898"/>
            <a:ext cx="10670581" cy="738664"/>
          </a:xfrm>
          <a:prstGeom prst="rect">
            <a:avLst/>
          </a:prstGeom>
          <a:noFill/>
        </p:spPr>
        <p:txBody>
          <a:bodyPr wrap="square">
            <a:spAutoFit/>
          </a:bodyPr>
          <a:lstStyle/>
          <a:p>
            <a:pPr algn="just"/>
            <a:r>
              <a:rPr lang="en-US" sz="2400" b="1" dirty="0">
                <a:solidFill>
                  <a:srgbClr val="A61A47"/>
                </a:solidFill>
                <a:latin typeface="Bahnschrift" panose="020B0502040204020203" pitchFamily="34" charset="0"/>
              </a:rPr>
              <a:t>RA0127</a:t>
            </a:r>
            <a:r>
              <a:rPr lang="en-US" dirty="0">
                <a:latin typeface="Bahnschrift" panose="020B0502040204020203" pitchFamily="34" charset="0"/>
              </a:rPr>
              <a:t>: </a:t>
            </a:r>
            <a:r>
              <a:rPr lang="en-US" b="1" dirty="0">
                <a:latin typeface="Bahnschrift" panose="020B0502040204020203" pitchFamily="34" charset="0"/>
              </a:rPr>
              <a:t>First-in-Class injectable drug for the prevention of ICU-acquired bacterial infections</a:t>
            </a:r>
          </a:p>
          <a:p>
            <a:pPr algn="just"/>
            <a:endParaRPr lang="en-US" dirty="0">
              <a:latin typeface="Bahnschrift" panose="020B0502040204020203" pitchFamily="34" charset="0"/>
            </a:endParaRPr>
          </a:p>
        </p:txBody>
      </p:sp>
      <p:grpSp>
        <p:nvGrpSpPr>
          <p:cNvPr id="300" name="Grupo 299">
            <a:extLst>
              <a:ext uri="{FF2B5EF4-FFF2-40B4-BE49-F238E27FC236}">
                <a16:creationId xmlns:a16="http://schemas.microsoft.com/office/drawing/2014/main" xmlns="" id="{78A14B03-4C85-4028-B7EC-118E369FDAD8}"/>
              </a:ext>
            </a:extLst>
          </p:cNvPr>
          <p:cNvGrpSpPr/>
          <p:nvPr/>
        </p:nvGrpSpPr>
        <p:grpSpPr>
          <a:xfrm>
            <a:off x="48702" y="6584196"/>
            <a:ext cx="11847200" cy="247791"/>
            <a:chOff x="48702" y="6584196"/>
            <a:chExt cx="11847200" cy="247791"/>
          </a:xfrm>
        </p:grpSpPr>
        <p:pic>
          <p:nvPicPr>
            <p:cNvPr id="301" name="Imagen 300" descr="Logotipo, nombre de la empresa&#10;&#10;Descripción generada automáticamente">
              <a:extLst>
                <a:ext uri="{FF2B5EF4-FFF2-40B4-BE49-F238E27FC236}">
                  <a16:creationId xmlns:a16="http://schemas.microsoft.com/office/drawing/2014/main" xmlns="" id="{E30F8919-7E2D-459A-B374-2335D8A5B081}"/>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302" name="CuadroTexto 301">
              <a:extLst>
                <a:ext uri="{FF2B5EF4-FFF2-40B4-BE49-F238E27FC236}">
                  <a16:creationId xmlns:a16="http://schemas.microsoft.com/office/drawing/2014/main" xmlns="" id="{55074A46-6103-4DC4-A143-5222C9CC2207}"/>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grpSp>
        <p:nvGrpSpPr>
          <p:cNvPr id="31" name="Grupo 30">
            <a:extLst>
              <a:ext uri="{FF2B5EF4-FFF2-40B4-BE49-F238E27FC236}">
                <a16:creationId xmlns:a16="http://schemas.microsoft.com/office/drawing/2014/main" xmlns="" id="{4173FB01-B0E7-4A25-B4A0-589C8B579A08}"/>
              </a:ext>
            </a:extLst>
          </p:cNvPr>
          <p:cNvGrpSpPr/>
          <p:nvPr/>
        </p:nvGrpSpPr>
        <p:grpSpPr>
          <a:xfrm>
            <a:off x="4115568" y="1126505"/>
            <a:ext cx="7923930" cy="460349"/>
            <a:chOff x="1347269" y="3635663"/>
            <a:chExt cx="9608314" cy="460349"/>
          </a:xfrm>
        </p:grpSpPr>
        <p:pic>
          <p:nvPicPr>
            <p:cNvPr id="7" name="Gráfico 6" descr="Diana contorno">
              <a:extLst>
                <a:ext uri="{FF2B5EF4-FFF2-40B4-BE49-F238E27FC236}">
                  <a16:creationId xmlns:a16="http://schemas.microsoft.com/office/drawing/2014/main" xmlns="" id="{0C52DDA3-401D-44EC-B8CA-3623DBBDDD51}"/>
                </a:ext>
              </a:extLst>
            </p:cNvPr>
            <p:cNvPicPr>
              <a:picLocks noChangeAspect="1"/>
            </p:cNvPicPr>
            <p:nvPr/>
          </p:nvPicPr>
          <p:blipFill>
            <a:blip r:embed="rId7" cstate="screen">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1347269" y="3639734"/>
              <a:ext cx="456279" cy="456278"/>
            </a:xfrm>
            <a:prstGeom prst="rect">
              <a:avLst/>
            </a:prstGeom>
          </p:spPr>
        </p:pic>
        <p:sp>
          <p:nvSpPr>
            <p:cNvPr id="328" name="CuadroTexto 327">
              <a:extLst>
                <a:ext uri="{FF2B5EF4-FFF2-40B4-BE49-F238E27FC236}">
                  <a16:creationId xmlns:a16="http://schemas.microsoft.com/office/drawing/2014/main" xmlns="" id="{865BE838-9F02-429C-BDC3-13253A31A925}"/>
                </a:ext>
              </a:extLst>
            </p:cNvPr>
            <p:cNvSpPr txBox="1"/>
            <p:nvPr/>
          </p:nvSpPr>
          <p:spPr>
            <a:xfrm>
              <a:off x="1815523" y="3635663"/>
              <a:ext cx="9140060" cy="323165"/>
            </a:xfrm>
            <a:prstGeom prst="rect">
              <a:avLst/>
            </a:prstGeom>
            <a:noFill/>
          </p:spPr>
          <p:txBody>
            <a:bodyPr wrap="square">
              <a:spAutoFit/>
            </a:bodyPr>
            <a:lstStyle/>
            <a:p>
              <a:pPr algn="just"/>
              <a:r>
                <a:rPr lang="en-US" sz="1500" b="1" dirty="0">
                  <a:latin typeface="Bahnschrift" panose="020B0502040204020203" pitchFamily="34" charset="0"/>
                </a:rPr>
                <a:t>Target</a:t>
              </a:r>
              <a:r>
                <a:rPr lang="en-US" sz="1500" dirty="0">
                  <a:latin typeface="Bahnschrift" panose="020B0502040204020203" pitchFamily="34" charset="0"/>
                </a:rPr>
                <a:t>: </a:t>
              </a:r>
              <a:r>
                <a:rPr lang="en-US" sz="1500" b="1" dirty="0">
                  <a:latin typeface="Bahnschrift" panose="020B0502040204020203" pitchFamily="34" charset="0"/>
                </a:rPr>
                <a:t>inhibitory anti-αgalactosyl (αGal) antibodies, </a:t>
              </a:r>
              <a:r>
                <a:rPr lang="en-US" sz="1500" dirty="0">
                  <a:latin typeface="Bahnschrift" panose="020B0502040204020203" pitchFamily="34" charset="0"/>
                </a:rPr>
                <a:t>which facilitate Gram-negative infections</a:t>
              </a:r>
            </a:p>
          </p:txBody>
        </p:sp>
      </p:grpSp>
      <p:grpSp>
        <p:nvGrpSpPr>
          <p:cNvPr id="32" name="Grupo 31">
            <a:extLst>
              <a:ext uri="{FF2B5EF4-FFF2-40B4-BE49-F238E27FC236}">
                <a16:creationId xmlns:a16="http://schemas.microsoft.com/office/drawing/2014/main" xmlns="" id="{3106BB76-C319-401B-8F9B-3AE4B6454C44}"/>
              </a:ext>
            </a:extLst>
          </p:cNvPr>
          <p:cNvGrpSpPr/>
          <p:nvPr/>
        </p:nvGrpSpPr>
        <p:grpSpPr>
          <a:xfrm>
            <a:off x="3960227" y="1834892"/>
            <a:ext cx="8065722" cy="553998"/>
            <a:chOff x="1567237" y="4040056"/>
            <a:chExt cx="8142187" cy="553998"/>
          </a:xfrm>
        </p:grpSpPr>
        <p:pic>
          <p:nvPicPr>
            <p:cNvPr id="27" name="Gráfico 26" descr="Engranajes contorno">
              <a:extLst>
                <a:ext uri="{FF2B5EF4-FFF2-40B4-BE49-F238E27FC236}">
                  <a16:creationId xmlns:a16="http://schemas.microsoft.com/office/drawing/2014/main" xmlns="" id="{932F7EDA-31D1-456F-B4AB-D1AE464ACB9A}"/>
                </a:ext>
              </a:extLst>
            </p:cNvPr>
            <p:cNvPicPr>
              <a:picLocks noChangeAspect="1"/>
            </p:cNvPicPr>
            <p:nvPr/>
          </p:nvPicPr>
          <p:blipFill>
            <a:blip r:embed="rId9" cstate="screen">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567237" y="4043193"/>
              <a:ext cx="566528" cy="544678"/>
            </a:xfrm>
            <a:prstGeom prst="rect">
              <a:avLst/>
            </a:prstGeom>
          </p:spPr>
        </p:pic>
        <p:sp>
          <p:nvSpPr>
            <p:cNvPr id="330" name="CuadroTexto 329">
              <a:extLst>
                <a:ext uri="{FF2B5EF4-FFF2-40B4-BE49-F238E27FC236}">
                  <a16:creationId xmlns:a16="http://schemas.microsoft.com/office/drawing/2014/main" xmlns="" id="{4062CDAF-3EC2-495E-865E-F7C50CF9DE35}"/>
                </a:ext>
              </a:extLst>
            </p:cNvPr>
            <p:cNvSpPr txBox="1"/>
            <p:nvPr/>
          </p:nvSpPr>
          <p:spPr>
            <a:xfrm>
              <a:off x="2055090" y="4040056"/>
              <a:ext cx="7654334" cy="553998"/>
            </a:xfrm>
            <a:prstGeom prst="rect">
              <a:avLst/>
            </a:prstGeom>
            <a:noFill/>
          </p:spPr>
          <p:txBody>
            <a:bodyPr wrap="square">
              <a:spAutoFit/>
            </a:bodyPr>
            <a:lstStyle/>
            <a:p>
              <a:pPr algn="just"/>
              <a:r>
                <a:rPr lang="en-US" sz="1500" b="1" dirty="0">
                  <a:latin typeface="Bahnschrift" panose="020B0502040204020203" pitchFamily="34" charset="0"/>
                </a:rPr>
                <a:t>Mechanism of action</a:t>
              </a:r>
              <a:r>
                <a:rPr lang="en-US" sz="1500" dirty="0">
                  <a:latin typeface="Bahnschrift" panose="020B0502040204020203" pitchFamily="34" charset="0"/>
                </a:rPr>
                <a:t>: specific </a:t>
              </a:r>
              <a:r>
                <a:rPr lang="en-US" sz="1500" b="1" dirty="0">
                  <a:latin typeface="Bahnschrift" panose="020B0502040204020203" pitchFamily="34" charset="0"/>
                </a:rPr>
                <a:t>intracorporeal removal of inhibitory anti-αGal antibodies</a:t>
              </a:r>
              <a:r>
                <a:rPr lang="en-US" sz="1500" dirty="0">
                  <a:latin typeface="Bahnschrift" panose="020B0502040204020203" pitchFamily="34" charset="0"/>
                </a:rPr>
                <a:t>, interfering a mechanism of bacterial pathogenesis </a:t>
              </a:r>
            </a:p>
          </p:txBody>
        </p:sp>
      </p:grpSp>
      <p:grpSp>
        <p:nvGrpSpPr>
          <p:cNvPr id="33" name="Grupo 32">
            <a:extLst>
              <a:ext uri="{FF2B5EF4-FFF2-40B4-BE49-F238E27FC236}">
                <a16:creationId xmlns:a16="http://schemas.microsoft.com/office/drawing/2014/main" xmlns="" id="{694F5053-853E-4CDC-AA3E-D6264E93EC64}"/>
              </a:ext>
            </a:extLst>
          </p:cNvPr>
          <p:cNvGrpSpPr/>
          <p:nvPr/>
        </p:nvGrpSpPr>
        <p:grpSpPr>
          <a:xfrm>
            <a:off x="387153" y="5966893"/>
            <a:ext cx="5152719" cy="643178"/>
            <a:chOff x="1288582" y="4576223"/>
            <a:chExt cx="3344910" cy="643178"/>
          </a:xfrm>
        </p:grpSpPr>
        <p:pic>
          <p:nvPicPr>
            <p:cNvPr id="25" name="Gráfico 24" descr="Fábrica contorno">
              <a:extLst>
                <a:ext uri="{FF2B5EF4-FFF2-40B4-BE49-F238E27FC236}">
                  <a16:creationId xmlns:a16="http://schemas.microsoft.com/office/drawing/2014/main" xmlns="" id="{C367A9BA-13AB-4DB8-BE4F-BB4C39347B27}"/>
                </a:ext>
              </a:extLst>
            </p:cNvPr>
            <p:cNvPicPr>
              <a:picLocks noChangeAspect="1"/>
            </p:cNvPicPr>
            <p:nvPr/>
          </p:nvPicPr>
          <p:blipFill>
            <a:blip r:embed="rId11" cstate="screen">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1288582" y="4576223"/>
              <a:ext cx="222425" cy="420584"/>
            </a:xfrm>
            <a:prstGeom prst="rect">
              <a:avLst/>
            </a:prstGeom>
          </p:spPr>
        </p:pic>
        <p:sp>
          <p:nvSpPr>
            <p:cNvPr id="332" name="CuadroTexto 331">
              <a:extLst>
                <a:ext uri="{FF2B5EF4-FFF2-40B4-BE49-F238E27FC236}">
                  <a16:creationId xmlns:a16="http://schemas.microsoft.com/office/drawing/2014/main" xmlns="" id="{C638D6C6-3E21-46ED-BCE6-74D75CB7DA6F}"/>
                </a:ext>
              </a:extLst>
            </p:cNvPr>
            <p:cNvSpPr txBox="1"/>
            <p:nvPr/>
          </p:nvSpPr>
          <p:spPr>
            <a:xfrm>
              <a:off x="1502215" y="4634626"/>
              <a:ext cx="3131277" cy="584775"/>
            </a:xfrm>
            <a:prstGeom prst="rect">
              <a:avLst/>
            </a:prstGeom>
            <a:noFill/>
          </p:spPr>
          <p:txBody>
            <a:bodyPr wrap="square">
              <a:spAutoFit/>
            </a:bodyPr>
            <a:lstStyle/>
            <a:p>
              <a:pPr algn="just"/>
              <a:r>
                <a:rPr lang="en-US" sz="1600" b="1" dirty="0">
                  <a:latin typeface="Bahnschrift" panose="020B0502040204020203" pitchFamily="34" charset="0"/>
                </a:rPr>
                <a:t>Synthetic manufacturing</a:t>
              </a:r>
              <a:r>
                <a:rPr lang="en-US" sz="1600" dirty="0">
                  <a:latin typeface="Bahnschrift" panose="020B0502040204020203" pitchFamily="34" charset="0"/>
                </a:rPr>
                <a:t>, CMC</a:t>
              </a:r>
              <a:r>
                <a:rPr lang="en-US" sz="1600" b="1" dirty="0">
                  <a:latin typeface="Bahnschrift" panose="020B0502040204020203" pitchFamily="34" charset="0"/>
                </a:rPr>
                <a:t> validated </a:t>
              </a:r>
              <a:r>
                <a:rPr lang="en-US" sz="1600" dirty="0">
                  <a:latin typeface="Bahnschrift" panose="020B0502040204020203" pitchFamily="34" charset="0"/>
                </a:rPr>
                <a:t>at relevant scale (g-kg)</a:t>
              </a:r>
            </a:p>
          </p:txBody>
        </p:sp>
      </p:grpSp>
      <p:grpSp>
        <p:nvGrpSpPr>
          <p:cNvPr id="54" name="Grupo 53">
            <a:extLst>
              <a:ext uri="{FF2B5EF4-FFF2-40B4-BE49-F238E27FC236}">
                <a16:creationId xmlns:a16="http://schemas.microsoft.com/office/drawing/2014/main" xmlns="" id="{55D82A13-3F37-408F-BC5F-1B337E341D1F}"/>
              </a:ext>
            </a:extLst>
          </p:cNvPr>
          <p:cNvGrpSpPr/>
          <p:nvPr/>
        </p:nvGrpSpPr>
        <p:grpSpPr>
          <a:xfrm>
            <a:off x="367012" y="5119876"/>
            <a:ext cx="5634762" cy="641681"/>
            <a:chOff x="1244657" y="5941678"/>
            <a:chExt cx="6519139" cy="641681"/>
          </a:xfrm>
        </p:grpSpPr>
        <p:pic>
          <p:nvPicPr>
            <p:cNvPr id="52" name="Gráfico 51" descr="Lista de comprobación contorno">
              <a:extLst>
                <a:ext uri="{FF2B5EF4-FFF2-40B4-BE49-F238E27FC236}">
                  <a16:creationId xmlns:a16="http://schemas.microsoft.com/office/drawing/2014/main" xmlns="" id="{00C8F75F-3C9F-420E-876C-B12D4D15F24A}"/>
                </a:ext>
              </a:extLst>
            </p:cNvPr>
            <p:cNvPicPr>
              <a:picLocks noChangeAspect="1"/>
            </p:cNvPicPr>
            <p:nvPr/>
          </p:nvPicPr>
          <p:blipFill>
            <a:blip r:embed="rId13" cstate="screen">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1244657" y="5941678"/>
              <a:ext cx="412042" cy="412042"/>
            </a:xfrm>
            <a:prstGeom prst="rect">
              <a:avLst/>
            </a:prstGeom>
          </p:spPr>
        </p:pic>
        <p:sp>
          <p:nvSpPr>
            <p:cNvPr id="387" name="CuadroTexto 386">
              <a:extLst>
                <a:ext uri="{FF2B5EF4-FFF2-40B4-BE49-F238E27FC236}">
                  <a16:creationId xmlns:a16="http://schemas.microsoft.com/office/drawing/2014/main" xmlns="" id="{E55B7988-6CA1-4C24-A140-F96A7707A310}"/>
                </a:ext>
              </a:extLst>
            </p:cNvPr>
            <p:cNvSpPr txBox="1"/>
            <p:nvPr/>
          </p:nvSpPr>
          <p:spPr>
            <a:xfrm>
              <a:off x="1644936" y="5998584"/>
              <a:ext cx="6118860" cy="584775"/>
            </a:xfrm>
            <a:prstGeom prst="rect">
              <a:avLst/>
            </a:prstGeom>
            <a:noFill/>
          </p:spPr>
          <p:txBody>
            <a:bodyPr wrap="square">
              <a:spAutoFit/>
            </a:bodyPr>
            <a:lstStyle/>
            <a:p>
              <a:r>
                <a:rPr lang="en-US" sz="1600" b="1" dirty="0">
                  <a:latin typeface="Bahnschrift" panose="020B0502040204020203" pitchFamily="34" charset="0"/>
                </a:rPr>
                <a:t>WO2016026981</a:t>
              </a:r>
              <a:r>
                <a:rPr lang="en-US" sz="1600" dirty="0">
                  <a:latin typeface="Bahnschrift" panose="020B0502040204020203" pitchFamily="34" charset="0"/>
                </a:rPr>
                <a:t>, covered by an international granted patent family</a:t>
              </a:r>
              <a:r>
                <a:rPr lang="en-US" sz="1600" b="1" dirty="0">
                  <a:latin typeface="Bahnschrift" panose="020B0502040204020203" pitchFamily="34" charset="0"/>
                </a:rPr>
                <a:t>, FTO in Europe and USA</a:t>
              </a:r>
            </a:p>
          </p:txBody>
        </p:sp>
      </p:grpSp>
      <p:grpSp>
        <p:nvGrpSpPr>
          <p:cNvPr id="17" name="Grupo 16">
            <a:extLst>
              <a:ext uri="{FF2B5EF4-FFF2-40B4-BE49-F238E27FC236}">
                <a16:creationId xmlns:a16="http://schemas.microsoft.com/office/drawing/2014/main" xmlns="" id="{6CD491CA-8313-447A-B1AF-68306AD4F9A0}"/>
              </a:ext>
            </a:extLst>
          </p:cNvPr>
          <p:cNvGrpSpPr/>
          <p:nvPr/>
        </p:nvGrpSpPr>
        <p:grpSpPr>
          <a:xfrm>
            <a:off x="611139" y="3083523"/>
            <a:ext cx="10785918" cy="1577671"/>
            <a:chOff x="1109984" y="2944563"/>
            <a:chExt cx="10785918" cy="1577671"/>
          </a:xfrm>
        </p:grpSpPr>
        <p:sp>
          <p:nvSpPr>
            <p:cNvPr id="582" name="Flecha: a la derecha 581">
              <a:extLst>
                <a:ext uri="{FF2B5EF4-FFF2-40B4-BE49-F238E27FC236}">
                  <a16:creationId xmlns:a16="http://schemas.microsoft.com/office/drawing/2014/main" xmlns="" id="{BDE644F4-7AC6-4234-BE24-7D1E5B699189}"/>
                </a:ext>
              </a:extLst>
            </p:cNvPr>
            <p:cNvSpPr/>
            <p:nvPr/>
          </p:nvSpPr>
          <p:spPr>
            <a:xfrm>
              <a:off x="3049643" y="3711203"/>
              <a:ext cx="419321" cy="176412"/>
            </a:xfrm>
            <a:prstGeom prst="right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4" name="Flecha: a la derecha 583">
              <a:extLst>
                <a:ext uri="{FF2B5EF4-FFF2-40B4-BE49-F238E27FC236}">
                  <a16:creationId xmlns:a16="http://schemas.microsoft.com/office/drawing/2014/main" xmlns="" id="{07B0EF25-9589-4D1B-8C8C-53DA4E397C5E}"/>
                </a:ext>
              </a:extLst>
            </p:cNvPr>
            <p:cNvSpPr/>
            <p:nvPr/>
          </p:nvSpPr>
          <p:spPr>
            <a:xfrm>
              <a:off x="5171102" y="3711203"/>
              <a:ext cx="419321" cy="176412"/>
            </a:xfrm>
            <a:prstGeom prst="right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upo 45">
              <a:extLst>
                <a:ext uri="{FF2B5EF4-FFF2-40B4-BE49-F238E27FC236}">
                  <a16:creationId xmlns:a16="http://schemas.microsoft.com/office/drawing/2014/main" xmlns="" id="{A6891EAA-80C8-41C6-887A-B8880D428C8A}"/>
                </a:ext>
              </a:extLst>
            </p:cNvPr>
            <p:cNvGrpSpPr/>
            <p:nvPr/>
          </p:nvGrpSpPr>
          <p:grpSpPr>
            <a:xfrm>
              <a:off x="3778195" y="3200967"/>
              <a:ext cx="1163586" cy="1187810"/>
              <a:chOff x="3484457" y="3200500"/>
              <a:chExt cx="1131065" cy="1026192"/>
            </a:xfrm>
          </p:grpSpPr>
          <p:grpSp>
            <p:nvGrpSpPr>
              <p:cNvPr id="43" name="Grupo 42">
                <a:extLst>
                  <a:ext uri="{FF2B5EF4-FFF2-40B4-BE49-F238E27FC236}">
                    <a16:creationId xmlns:a16="http://schemas.microsoft.com/office/drawing/2014/main" xmlns="" id="{46825E3C-768A-496B-923D-4A42F9D389A2}"/>
                  </a:ext>
                </a:extLst>
              </p:cNvPr>
              <p:cNvGrpSpPr/>
              <p:nvPr/>
            </p:nvGrpSpPr>
            <p:grpSpPr>
              <a:xfrm>
                <a:off x="3484457" y="3200500"/>
                <a:ext cx="1131065" cy="1026192"/>
                <a:chOff x="3484457" y="3200500"/>
                <a:chExt cx="1131065" cy="1026192"/>
              </a:xfrm>
            </p:grpSpPr>
            <p:grpSp>
              <p:nvGrpSpPr>
                <p:cNvPr id="6" name="Grupo 5">
                  <a:extLst>
                    <a:ext uri="{FF2B5EF4-FFF2-40B4-BE49-F238E27FC236}">
                      <a16:creationId xmlns:a16="http://schemas.microsoft.com/office/drawing/2014/main" xmlns="" id="{4701B593-4368-4C29-A8AB-9996C5ABD169}"/>
                    </a:ext>
                  </a:extLst>
                </p:cNvPr>
                <p:cNvGrpSpPr/>
                <p:nvPr/>
              </p:nvGrpSpPr>
              <p:grpSpPr>
                <a:xfrm>
                  <a:off x="4310469" y="3954124"/>
                  <a:ext cx="172166" cy="134599"/>
                  <a:chOff x="5664890" y="4146956"/>
                  <a:chExt cx="172166" cy="134599"/>
                </a:xfrm>
              </p:grpSpPr>
              <p:sp>
                <p:nvSpPr>
                  <p:cNvPr id="620" name="Line 22">
                    <a:extLst>
                      <a:ext uri="{FF2B5EF4-FFF2-40B4-BE49-F238E27FC236}">
                        <a16:creationId xmlns:a16="http://schemas.microsoft.com/office/drawing/2014/main" xmlns="" id="{B4BA97C3-BD86-40A9-8AD1-836F38880415}"/>
                      </a:ext>
                    </a:extLst>
                  </p:cNvPr>
                  <p:cNvSpPr>
                    <a:spLocks noChangeShapeType="1"/>
                  </p:cNvSpPr>
                  <p:nvPr/>
                </p:nvSpPr>
                <p:spPr bwMode="auto">
                  <a:xfrm rot="7411315">
                    <a:off x="5793332" y="4200593"/>
                    <a:ext cx="623" cy="86825"/>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21" name="Line 23">
                    <a:extLst>
                      <a:ext uri="{FF2B5EF4-FFF2-40B4-BE49-F238E27FC236}">
                        <a16:creationId xmlns:a16="http://schemas.microsoft.com/office/drawing/2014/main" xmlns="" id="{FC517B52-19FC-4FD1-95D5-B4AD2ED56038}"/>
                      </a:ext>
                    </a:extLst>
                  </p:cNvPr>
                  <p:cNvSpPr>
                    <a:spLocks noChangeShapeType="1"/>
                  </p:cNvSpPr>
                  <p:nvPr/>
                </p:nvSpPr>
                <p:spPr bwMode="auto">
                  <a:xfrm rot="7411315" flipH="1">
                    <a:off x="5717090" y="4144300"/>
                    <a:ext cx="59808" cy="65119"/>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22" name="Line 24">
                    <a:extLst>
                      <a:ext uri="{FF2B5EF4-FFF2-40B4-BE49-F238E27FC236}">
                        <a16:creationId xmlns:a16="http://schemas.microsoft.com/office/drawing/2014/main" xmlns="" id="{3400F844-9895-4260-997F-A8461296840F}"/>
                      </a:ext>
                    </a:extLst>
                  </p:cNvPr>
                  <p:cNvSpPr>
                    <a:spLocks noChangeShapeType="1"/>
                  </p:cNvSpPr>
                  <p:nvPr/>
                </p:nvSpPr>
                <p:spPr bwMode="auto">
                  <a:xfrm rot="7411315">
                    <a:off x="5776818" y="4225523"/>
                    <a:ext cx="623" cy="86825"/>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23" name="Line 25">
                    <a:extLst>
                      <a:ext uri="{FF2B5EF4-FFF2-40B4-BE49-F238E27FC236}">
                        <a16:creationId xmlns:a16="http://schemas.microsoft.com/office/drawing/2014/main" xmlns="" id="{898633D4-2202-4422-80A6-6D250FB284D8}"/>
                      </a:ext>
                    </a:extLst>
                  </p:cNvPr>
                  <p:cNvSpPr>
                    <a:spLocks noChangeShapeType="1"/>
                  </p:cNvSpPr>
                  <p:nvPr/>
                </p:nvSpPr>
                <p:spPr bwMode="auto">
                  <a:xfrm rot="7411315">
                    <a:off x="5667546" y="4219091"/>
                    <a:ext cx="59808" cy="65119"/>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595" name="Group 21">
                  <a:extLst>
                    <a:ext uri="{FF2B5EF4-FFF2-40B4-BE49-F238E27FC236}">
                      <a16:creationId xmlns:a16="http://schemas.microsoft.com/office/drawing/2014/main" xmlns="" id="{910B463D-64F0-42DC-915F-6E05C6D46A8B}"/>
                    </a:ext>
                  </a:extLst>
                </p:cNvPr>
                <p:cNvGrpSpPr>
                  <a:grpSpLocks/>
                </p:cNvGrpSpPr>
                <p:nvPr/>
              </p:nvGrpSpPr>
              <p:grpSpPr bwMode="auto">
                <a:xfrm rot="11990320">
                  <a:off x="3697688" y="4052198"/>
                  <a:ext cx="130200" cy="174494"/>
                  <a:chOff x="0" y="0"/>
                  <a:chExt cx="240" cy="336"/>
                </a:xfrm>
              </p:grpSpPr>
              <p:sp>
                <p:nvSpPr>
                  <p:cNvPr id="636" name="Line 22">
                    <a:extLst>
                      <a:ext uri="{FF2B5EF4-FFF2-40B4-BE49-F238E27FC236}">
                        <a16:creationId xmlns:a16="http://schemas.microsoft.com/office/drawing/2014/main" xmlns="" id="{9ED6405B-33ED-4E38-910F-8567EF5FF275}"/>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37" name="Line 23">
                    <a:extLst>
                      <a:ext uri="{FF2B5EF4-FFF2-40B4-BE49-F238E27FC236}">
                        <a16:creationId xmlns:a16="http://schemas.microsoft.com/office/drawing/2014/main" xmlns="" id="{FDBAAEFC-62F0-49E6-BBED-03515D103C0C}"/>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38" name="Line 24">
                    <a:extLst>
                      <a:ext uri="{FF2B5EF4-FFF2-40B4-BE49-F238E27FC236}">
                        <a16:creationId xmlns:a16="http://schemas.microsoft.com/office/drawing/2014/main" xmlns="" id="{8BFA58C3-AA2E-4EE8-88E2-BCA08FF5FC63}"/>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39" name="Line 25">
                    <a:extLst>
                      <a:ext uri="{FF2B5EF4-FFF2-40B4-BE49-F238E27FC236}">
                        <a16:creationId xmlns:a16="http://schemas.microsoft.com/office/drawing/2014/main" xmlns="" id="{095245BE-63E8-4A7C-895E-341E9B95D971}"/>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596" name="Group 21">
                  <a:extLst>
                    <a:ext uri="{FF2B5EF4-FFF2-40B4-BE49-F238E27FC236}">
                      <a16:creationId xmlns:a16="http://schemas.microsoft.com/office/drawing/2014/main" xmlns="" id="{C05F96C1-29B1-48C6-A179-A5B59FAF832F}"/>
                    </a:ext>
                  </a:extLst>
                </p:cNvPr>
                <p:cNvGrpSpPr>
                  <a:grpSpLocks/>
                </p:cNvGrpSpPr>
                <p:nvPr/>
              </p:nvGrpSpPr>
              <p:grpSpPr bwMode="auto">
                <a:xfrm rot="21255942">
                  <a:off x="3686246" y="3210448"/>
                  <a:ext cx="149520" cy="151944"/>
                  <a:chOff x="0" y="0"/>
                  <a:chExt cx="240" cy="336"/>
                </a:xfrm>
              </p:grpSpPr>
              <p:sp>
                <p:nvSpPr>
                  <p:cNvPr id="632" name="Line 22">
                    <a:extLst>
                      <a:ext uri="{FF2B5EF4-FFF2-40B4-BE49-F238E27FC236}">
                        <a16:creationId xmlns:a16="http://schemas.microsoft.com/office/drawing/2014/main" xmlns="" id="{1155CC1B-A593-4658-83D6-352EE176CCC9}"/>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33" name="Line 23">
                    <a:extLst>
                      <a:ext uri="{FF2B5EF4-FFF2-40B4-BE49-F238E27FC236}">
                        <a16:creationId xmlns:a16="http://schemas.microsoft.com/office/drawing/2014/main" xmlns="" id="{A2A3978E-3604-4C54-B40A-11D9C8E263B8}"/>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34" name="Line 24">
                    <a:extLst>
                      <a:ext uri="{FF2B5EF4-FFF2-40B4-BE49-F238E27FC236}">
                        <a16:creationId xmlns:a16="http://schemas.microsoft.com/office/drawing/2014/main" xmlns="" id="{0193C811-CA84-4912-A5A2-3B71A75063E6}"/>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35" name="Line 25">
                    <a:extLst>
                      <a:ext uri="{FF2B5EF4-FFF2-40B4-BE49-F238E27FC236}">
                        <a16:creationId xmlns:a16="http://schemas.microsoft.com/office/drawing/2014/main" xmlns="" id="{F4BFF4F5-A3A7-4A30-A4EA-089AC8906117}"/>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598" name="Group 21">
                  <a:extLst>
                    <a:ext uri="{FF2B5EF4-FFF2-40B4-BE49-F238E27FC236}">
                      <a16:creationId xmlns:a16="http://schemas.microsoft.com/office/drawing/2014/main" xmlns="" id="{4E08D0A1-8B51-48D3-97E7-E6489775886F}"/>
                    </a:ext>
                  </a:extLst>
                </p:cNvPr>
                <p:cNvGrpSpPr>
                  <a:grpSpLocks/>
                </p:cNvGrpSpPr>
                <p:nvPr/>
              </p:nvGrpSpPr>
              <p:grpSpPr bwMode="auto">
                <a:xfrm rot="534731">
                  <a:off x="4160727" y="3200500"/>
                  <a:ext cx="130200" cy="174491"/>
                  <a:chOff x="0" y="0"/>
                  <a:chExt cx="240" cy="336"/>
                </a:xfrm>
              </p:grpSpPr>
              <p:sp>
                <p:nvSpPr>
                  <p:cNvPr id="624" name="Line 22">
                    <a:extLst>
                      <a:ext uri="{FF2B5EF4-FFF2-40B4-BE49-F238E27FC236}">
                        <a16:creationId xmlns:a16="http://schemas.microsoft.com/office/drawing/2014/main" xmlns="" id="{F86BDB87-4E3E-4C13-8D86-BDC9B22E55DD}"/>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25" name="Line 23">
                    <a:extLst>
                      <a:ext uri="{FF2B5EF4-FFF2-40B4-BE49-F238E27FC236}">
                        <a16:creationId xmlns:a16="http://schemas.microsoft.com/office/drawing/2014/main" xmlns="" id="{91E34F46-B488-4FE9-B599-121F4D3C06C1}"/>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26" name="Line 24">
                    <a:extLst>
                      <a:ext uri="{FF2B5EF4-FFF2-40B4-BE49-F238E27FC236}">
                        <a16:creationId xmlns:a16="http://schemas.microsoft.com/office/drawing/2014/main" xmlns="" id="{5F2D1641-6ED2-478A-8E09-5B8DE1D848B0}"/>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27" name="Line 25">
                    <a:extLst>
                      <a:ext uri="{FF2B5EF4-FFF2-40B4-BE49-F238E27FC236}">
                        <a16:creationId xmlns:a16="http://schemas.microsoft.com/office/drawing/2014/main" xmlns="" id="{6B9CB4EC-B247-4B36-ADD0-52AC0837540A}"/>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601" name="Group 21">
                  <a:extLst>
                    <a:ext uri="{FF2B5EF4-FFF2-40B4-BE49-F238E27FC236}">
                      <a16:creationId xmlns:a16="http://schemas.microsoft.com/office/drawing/2014/main" xmlns="" id="{B7902CF1-57A3-41B5-BE2A-00322872156E}"/>
                    </a:ext>
                  </a:extLst>
                </p:cNvPr>
                <p:cNvGrpSpPr>
                  <a:grpSpLocks/>
                </p:cNvGrpSpPr>
                <p:nvPr/>
              </p:nvGrpSpPr>
              <p:grpSpPr bwMode="auto">
                <a:xfrm rot="15164421">
                  <a:off x="3485669" y="3516412"/>
                  <a:ext cx="149520" cy="151944"/>
                  <a:chOff x="0" y="0"/>
                  <a:chExt cx="240" cy="336"/>
                </a:xfrm>
              </p:grpSpPr>
              <p:sp>
                <p:nvSpPr>
                  <p:cNvPr id="612" name="Line 22">
                    <a:extLst>
                      <a:ext uri="{FF2B5EF4-FFF2-40B4-BE49-F238E27FC236}">
                        <a16:creationId xmlns:a16="http://schemas.microsoft.com/office/drawing/2014/main" xmlns="" id="{9719BA32-FF73-4929-B9A0-D6040FD84228}"/>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13" name="Line 23">
                    <a:extLst>
                      <a:ext uri="{FF2B5EF4-FFF2-40B4-BE49-F238E27FC236}">
                        <a16:creationId xmlns:a16="http://schemas.microsoft.com/office/drawing/2014/main" xmlns="" id="{A2151EA3-3CF7-41E4-A9B4-D7E08689AFC6}"/>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14" name="Line 24">
                    <a:extLst>
                      <a:ext uri="{FF2B5EF4-FFF2-40B4-BE49-F238E27FC236}">
                        <a16:creationId xmlns:a16="http://schemas.microsoft.com/office/drawing/2014/main" xmlns="" id="{08A409AE-CD17-4C17-B7B6-180A25EB0008}"/>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15" name="Line 25">
                    <a:extLst>
                      <a:ext uri="{FF2B5EF4-FFF2-40B4-BE49-F238E27FC236}">
                        <a16:creationId xmlns:a16="http://schemas.microsoft.com/office/drawing/2014/main" xmlns="" id="{AA206AA1-3316-4772-AE78-3DEF6601A6B4}"/>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603" name="Group 21">
                  <a:extLst>
                    <a:ext uri="{FF2B5EF4-FFF2-40B4-BE49-F238E27FC236}">
                      <a16:creationId xmlns:a16="http://schemas.microsoft.com/office/drawing/2014/main" xmlns="" id="{9A28101B-58CA-4357-B180-85462EB624C2}"/>
                    </a:ext>
                  </a:extLst>
                </p:cNvPr>
                <p:cNvGrpSpPr>
                  <a:grpSpLocks/>
                </p:cNvGrpSpPr>
                <p:nvPr/>
              </p:nvGrpSpPr>
              <p:grpSpPr bwMode="auto">
                <a:xfrm rot="3956985">
                  <a:off x="4464790" y="3347998"/>
                  <a:ext cx="149520" cy="151944"/>
                  <a:chOff x="0" y="0"/>
                  <a:chExt cx="240" cy="336"/>
                </a:xfrm>
              </p:grpSpPr>
              <p:sp>
                <p:nvSpPr>
                  <p:cNvPr id="604" name="Line 22">
                    <a:extLst>
                      <a:ext uri="{FF2B5EF4-FFF2-40B4-BE49-F238E27FC236}">
                        <a16:creationId xmlns:a16="http://schemas.microsoft.com/office/drawing/2014/main" xmlns="" id="{C8B4E356-B9AC-476F-AF43-50679C60BA65}"/>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05" name="Line 23">
                    <a:extLst>
                      <a:ext uri="{FF2B5EF4-FFF2-40B4-BE49-F238E27FC236}">
                        <a16:creationId xmlns:a16="http://schemas.microsoft.com/office/drawing/2014/main" xmlns="" id="{7421C95C-F2ED-42B2-BA5D-2AA81320D663}"/>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06" name="Line 24">
                    <a:extLst>
                      <a:ext uri="{FF2B5EF4-FFF2-40B4-BE49-F238E27FC236}">
                        <a16:creationId xmlns:a16="http://schemas.microsoft.com/office/drawing/2014/main" xmlns="" id="{54C23405-437A-4EFF-82F3-55E552BBEDD7}"/>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607" name="Line 25">
                    <a:extLst>
                      <a:ext uri="{FF2B5EF4-FFF2-40B4-BE49-F238E27FC236}">
                        <a16:creationId xmlns:a16="http://schemas.microsoft.com/office/drawing/2014/main" xmlns="" id="{F5AE213B-6FD0-4EBE-9926-B47317B7B206}"/>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pic>
            <p:nvPicPr>
              <p:cNvPr id="586" name="Imagen 585" descr="Icono&#10;&#10;Descripción generada automáticamente">
                <a:extLst>
                  <a:ext uri="{FF2B5EF4-FFF2-40B4-BE49-F238E27FC236}">
                    <a16:creationId xmlns:a16="http://schemas.microsoft.com/office/drawing/2014/main" xmlns="" id="{DE7E5965-9556-448E-BAFE-C44B0F0F40A4}"/>
                  </a:ext>
                </a:extLst>
              </p:cNvPr>
              <p:cNvPicPr>
                <a:picLocks noChangeAspect="1"/>
              </p:cNvPicPr>
              <p:nvPr/>
            </p:nvPicPr>
            <p:blipFill>
              <a:blip r:embed="rId15"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3632058" y="3300648"/>
                <a:ext cx="813816" cy="813816"/>
              </a:xfrm>
              <a:prstGeom prst="rect">
                <a:avLst/>
              </a:prstGeom>
            </p:spPr>
          </p:pic>
        </p:grpSp>
        <p:grpSp>
          <p:nvGrpSpPr>
            <p:cNvPr id="48" name="Grupo 47">
              <a:extLst>
                <a:ext uri="{FF2B5EF4-FFF2-40B4-BE49-F238E27FC236}">
                  <a16:creationId xmlns:a16="http://schemas.microsoft.com/office/drawing/2014/main" xmlns="" id="{D48B5DCA-49CB-4BFD-8021-99EA410FBAF1}"/>
                </a:ext>
              </a:extLst>
            </p:cNvPr>
            <p:cNvGrpSpPr/>
            <p:nvPr/>
          </p:nvGrpSpPr>
          <p:grpSpPr>
            <a:xfrm>
              <a:off x="6034611" y="3329338"/>
              <a:ext cx="874764" cy="958964"/>
              <a:chOff x="5677808" y="3311404"/>
              <a:chExt cx="850315" cy="828484"/>
            </a:xfrm>
          </p:grpSpPr>
          <p:pic>
            <p:nvPicPr>
              <p:cNvPr id="750" name="Imagen 749" descr="Icono&#10;&#10;Descripción generada automáticamente">
                <a:extLst>
                  <a:ext uri="{FF2B5EF4-FFF2-40B4-BE49-F238E27FC236}">
                    <a16:creationId xmlns:a16="http://schemas.microsoft.com/office/drawing/2014/main" xmlns="" id="{CDA7F8D0-044D-4035-869E-F14560023922}"/>
                  </a:ext>
                </a:extLst>
              </p:cNvPr>
              <p:cNvPicPr>
                <a:picLocks noChangeAspect="1"/>
              </p:cNvPicPr>
              <p:nvPr/>
            </p:nvPicPr>
            <p:blipFill>
              <a:blip r:embed="rId15"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5677808" y="3311404"/>
                <a:ext cx="813816" cy="813816"/>
              </a:xfrm>
              <a:prstGeom prst="rect">
                <a:avLst/>
              </a:prstGeom>
            </p:spPr>
          </p:pic>
          <p:grpSp>
            <p:nvGrpSpPr>
              <p:cNvPr id="44" name="Grupo 43">
                <a:extLst>
                  <a:ext uri="{FF2B5EF4-FFF2-40B4-BE49-F238E27FC236}">
                    <a16:creationId xmlns:a16="http://schemas.microsoft.com/office/drawing/2014/main" xmlns="" id="{FEC3B491-C6CA-4260-A89D-82CF8AE88D29}"/>
                  </a:ext>
                </a:extLst>
              </p:cNvPr>
              <p:cNvGrpSpPr/>
              <p:nvPr/>
            </p:nvGrpSpPr>
            <p:grpSpPr>
              <a:xfrm>
                <a:off x="5688020" y="3365146"/>
                <a:ext cx="840103" cy="774742"/>
                <a:chOff x="5688020" y="3365146"/>
                <a:chExt cx="840103" cy="774742"/>
              </a:xfrm>
            </p:grpSpPr>
            <p:grpSp>
              <p:nvGrpSpPr>
                <p:cNvPr id="701" name="Group 21">
                  <a:extLst>
                    <a:ext uri="{FF2B5EF4-FFF2-40B4-BE49-F238E27FC236}">
                      <a16:creationId xmlns:a16="http://schemas.microsoft.com/office/drawing/2014/main" xmlns="" id="{700E3FE5-3ED7-4A70-B6D6-DFAB5B1D81EC}"/>
                    </a:ext>
                  </a:extLst>
                </p:cNvPr>
                <p:cNvGrpSpPr>
                  <a:grpSpLocks/>
                </p:cNvGrpSpPr>
                <p:nvPr/>
              </p:nvGrpSpPr>
              <p:grpSpPr bwMode="auto">
                <a:xfrm rot="10196696">
                  <a:off x="5955844" y="3965394"/>
                  <a:ext cx="130200" cy="174494"/>
                  <a:chOff x="0" y="0"/>
                  <a:chExt cx="240" cy="336"/>
                </a:xfrm>
              </p:grpSpPr>
              <p:sp>
                <p:nvSpPr>
                  <p:cNvPr id="742" name="Line 22">
                    <a:extLst>
                      <a:ext uri="{FF2B5EF4-FFF2-40B4-BE49-F238E27FC236}">
                        <a16:creationId xmlns:a16="http://schemas.microsoft.com/office/drawing/2014/main" xmlns="" id="{631A25EC-38EF-49BF-AA3E-579662EFD2F0}"/>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43" name="Line 23">
                    <a:extLst>
                      <a:ext uri="{FF2B5EF4-FFF2-40B4-BE49-F238E27FC236}">
                        <a16:creationId xmlns:a16="http://schemas.microsoft.com/office/drawing/2014/main" xmlns="" id="{6F18004D-89BE-4748-AA36-5FDB0323BF2F}"/>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44" name="Line 24">
                    <a:extLst>
                      <a:ext uri="{FF2B5EF4-FFF2-40B4-BE49-F238E27FC236}">
                        <a16:creationId xmlns:a16="http://schemas.microsoft.com/office/drawing/2014/main" xmlns="" id="{3E393C03-BA70-4D7E-8D19-9B26DE975C01}"/>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45" name="Line 25">
                    <a:extLst>
                      <a:ext uri="{FF2B5EF4-FFF2-40B4-BE49-F238E27FC236}">
                        <a16:creationId xmlns:a16="http://schemas.microsoft.com/office/drawing/2014/main" xmlns="" id="{9BAA218E-2653-427F-BBF5-5E49361B9417}"/>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702" name="Group 21">
                  <a:extLst>
                    <a:ext uri="{FF2B5EF4-FFF2-40B4-BE49-F238E27FC236}">
                      <a16:creationId xmlns:a16="http://schemas.microsoft.com/office/drawing/2014/main" xmlns="" id="{021CE7CB-6439-4427-8EAB-0DBEF499469E}"/>
                    </a:ext>
                  </a:extLst>
                </p:cNvPr>
                <p:cNvGrpSpPr>
                  <a:grpSpLocks/>
                </p:cNvGrpSpPr>
                <p:nvPr/>
              </p:nvGrpSpPr>
              <p:grpSpPr bwMode="auto">
                <a:xfrm rot="11990320">
                  <a:off x="5914780" y="3748394"/>
                  <a:ext cx="130200" cy="174494"/>
                  <a:chOff x="0" y="0"/>
                  <a:chExt cx="240" cy="336"/>
                </a:xfrm>
              </p:grpSpPr>
              <p:sp>
                <p:nvSpPr>
                  <p:cNvPr id="738" name="Line 22">
                    <a:extLst>
                      <a:ext uri="{FF2B5EF4-FFF2-40B4-BE49-F238E27FC236}">
                        <a16:creationId xmlns:a16="http://schemas.microsoft.com/office/drawing/2014/main" xmlns="" id="{ED826B83-369D-4263-BF6A-76F54EEE5F11}"/>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39" name="Line 23">
                    <a:extLst>
                      <a:ext uri="{FF2B5EF4-FFF2-40B4-BE49-F238E27FC236}">
                        <a16:creationId xmlns:a16="http://schemas.microsoft.com/office/drawing/2014/main" xmlns="" id="{B3776B0B-53ED-4A0E-80F9-717D20DDDEBC}"/>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40" name="Line 24">
                    <a:extLst>
                      <a:ext uri="{FF2B5EF4-FFF2-40B4-BE49-F238E27FC236}">
                        <a16:creationId xmlns:a16="http://schemas.microsoft.com/office/drawing/2014/main" xmlns="" id="{CB58B3B5-C758-40CF-B044-4EFDCBCA1B6F}"/>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41" name="Line 25">
                    <a:extLst>
                      <a:ext uri="{FF2B5EF4-FFF2-40B4-BE49-F238E27FC236}">
                        <a16:creationId xmlns:a16="http://schemas.microsoft.com/office/drawing/2014/main" xmlns="" id="{99CD3840-3F17-48FD-A4DC-A55D298D9B80}"/>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703" name="Group 21">
                  <a:extLst>
                    <a:ext uri="{FF2B5EF4-FFF2-40B4-BE49-F238E27FC236}">
                      <a16:creationId xmlns:a16="http://schemas.microsoft.com/office/drawing/2014/main" xmlns="" id="{276819A3-D11B-459B-A60D-459ACCAD317E}"/>
                    </a:ext>
                  </a:extLst>
                </p:cNvPr>
                <p:cNvGrpSpPr>
                  <a:grpSpLocks/>
                </p:cNvGrpSpPr>
                <p:nvPr/>
              </p:nvGrpSpPr>
              <p:grpSpPr bwMode="auto">
                <a:xfrm rot="21255942">
                  <a:off x="5879704" y="3373963"/>
                  <a:ext cx="149520" cy="151944"/>
                  <a:chOff x="0" y="0"/>
                  <a:chExt cx="240" cy="336"/>
                </a:xfrm>
              </p:grpSpPr>
              <p:sp>
                <p:nvSpPr>
                  <p:cNvPr id="734" name="Line 22">
                    <a:extLst>
                      <a:ext uri="{FF2B5EF4-FFF2-40B4-BE49-F238E27FC236}">
                        <a16:creationId xmlns:a16="http://schemas.microsoft.com/office/drawing/2014/main" xmlns="" id="{485564ED-BE43-4542-9A77-3FF989E9D08E}"/>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35" name="Line 23">
                    <a:extLst>
                      <a:ext uri="{FF2B5EF4-FFF2-40B4-BE49-F238E27FC236}">
                        <a16:creationId xmlns:a16="http://schemas.microsoft.com/office/drawing/2014/main" xmlns="" id="{0E1AF6A4-97FC-49FA-9175-695FA849F42B}"/>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36" name="Line 24">
                    <a:extLst>
                      <a:ext uri="{FF2B5EF4-FFF2-40B4-BE49-F238E27FC236}">
                        <a16:creationId xmlns:a16="http://schemas.microsoft.com/office/drawing/2014/main" xmlns="" id="{B935973C-C358-48AE-91AC-2554FED0F4D2}"/>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37" name="Line 25">
                    <a:extLst>
                      <a:ext uri="{FF2B5EF4-FFF2-40B4-BE49-F238E27FC236}">
                        <a16:creationId xmlns:a16="http://schemas.microsoft.com/office/drawing/2014/main" xmlns="" id="{E853188E-8A9A-4BF4-B148-B9FD261F19F6}"/>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705" name="Group 21">
                  <a:extLst>
                    <a:ext uri="{FF2B5EF4-FFF2-40B4-BE49-F238E27FC236}">
                      <a16:creationId xmlns:a16="http://schemas.microsoft.com/office/drawing/2014/main" xmlns="" id="{698F1686-24C2-4DF0-938E-152126133B56}"/>
                    </a:ext>
                  </a:extLst>
                </p:cNvPr>
                <p:cNvGrpSpPr>
                  <a:grpSpLocks/>
                </p:cNvGrpSpPr>
                <p:nvPr/>
              </p:nvGrpSpPr>
              <p:grpSpPr bwMode="auto">
                <a:xfrm rot="534731">
                  <a:off x="6171073" y="3365146"/>
                  <a:ext cx="130200" cy="174491"/>
                  <a:chOff x="0" y="0"/>
                  <a:chExt cx="240" cy="336"/>
                </a:xfrm>
              </p:grpSpPr>
              <p:sp>
                <p:nvSpPr>
                  <p:cNvPr id="726" name="Line 22">
                    <a:extLst>
                      <a:ext uri="{FF2B5EF4-FFF2-40B4-BE49-F238E27FC236}">
                        <a16:creationId xmlns:a16="http://schemas.microsoft.com/office/drawing/2014/main" xmlns="" id="{D883A82A-B326-48DA-837B-0DE553B5BD05}"/>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27" name="Line 23">
                    <a:extLst>
                      <a:ext uri="{FF2B5EF4-FFF2-40B4-BE49-F238E27FC236}">
                        <a16:creationId xmlns:a16="http://schemas.microsoft.com/office/drawing/2014/main" xmlns="" id="{075BF147-2F3B-4A99-B4A1-A60B901B4804}"/>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28" name="Line 24">
                    <a:extLst>
                      <a:ext uri="{FF2B5EF4-FFF2-40B4-BE49-F238E27FC236}">
                        <a16:creationId xmlns:a16="http://schemas.microsoft.com/office/drawing/2014/main" xmlns="" id="{01619D2E-D702-40F0-8901-8D66B747BB81}"/>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29" name="Line 25">
                    <a:extLst>
                      <a:ext uri="{FF2B5EF4-FFF2-40B4-BE49-F238E27FC236}">
                        <a16:creationId xmlns:a16="http://schemas.microsoft.com/office/drawing/2014/main" xmlns="" id="{55E690D3-6B34-4B6E-80D7-AAE1E99A663D}"/>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707" name="Group 21">
                  <a:extLst>
                    <a:ext uri="{FF2B5EF4-FFF2-40B4-BE49-F238E27FC236}">
                      <a16:creationId xmlns:a16="http://schemas.microsoft.com/office/drawing/2014/main" xmlns="" id="{09694742-9D97-41F8-B97B-074CAB6DB83A}"/>
                    </a:ext>
                  </a:extLst>
                </p:cNvPr>
                <p:cNvGrpSpPr>
                  <a:grpSpLocks/>
                </p:cNvGrpSpPr>
                <p:nvPr/>
              </p:nvGrpSpPr>
              <p:grpSpPr bwMode="auto">
                <a:xfrm rot="15164421">
                  <a:off x="5689232" y="3570877"/>
                  <a:ext cx="149520" cy="151944"/>
                  <a:chOff x="0" y="0"/>
                  <a:chExt cx="240" cy="336"/>
                </a:xfrm>
              </p:grpSpPr>
              <p:sp>
                <p:nvSpPr>
                  <p:cNvPr id="718" name="Line 22">
                    <a:extLst>
                      <a:ext uri="{FF2B5EF4-FFF2-40B4-BE49-F238E27FC236}">
                        <a16:creationId xmlns:a16="http://schemas.microsoft.com/office/drawing/2014/main" xmlns="" id="{81EB51B9-68AD-4912-A76F-2721451A0148}"/>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19" name="Line 23">
                    <a:extLst>
                      <a:ext uri="{FF2B5EF4-FFF2-40B4-BE49-F238E27FC236}">
                        <a16:creationId xmlns:a16="http://schemas.microsoft.com/office/drawing/2014/main" xmlns="" id="{2495294D-3D2B-4F10-8CB0-CC22A2BA373D}"/>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20" name="Line 24">
                    <a:extLst>
                      <a:ext uri="{FF2B5EF4-FFF2-40B4-BE49-F238E27FC236}">
                        <a16:creationId xmlns:a16="http://schemas.microsoft.com/office/drawing/2014/main" xmlns="" id="{6484402E-7630-4023-BB1A-218FE16A662D}"/>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21" name="Line 25">
                    <a:extLst>
                      <a:ext uri="{FF2B5EF4-FFF2-40B4-BE49-F238E27FC236}">
                        <a16:creationId xmlns:a16="http://schemas.microsoft.com/office/drawing/2014/main" xmlns="" id="{9BD19A61-4933-4FB9-9436-0AD2104309A5}"/>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708" name="Group 21">
                  <a:extLst>
                    <a:ext uri="{FF2B5EF4-FFF2-40B4-BE49-F238E27FC236}">
                      <a16:creationId xmlns:a16="http://schemas.microsoft.com/office/drawing/2014/main" xmlns="" id="{82227155-933B-4F99-A5A1-7BE6D742C50E}"/>
                    </a:ext>
                  </a:extLst>
                </p:cNvPr>
                <p:cNvGrpSpPr>
                  <a:grpSpLocks/>
                </p:cNvGrpSpPr>
                <p:nvPr/>
              </p:nvGrpSpPr>
              <p:grpSpPr bwMode="auto">
                <a:xfrm rot="5642410">
                  <a:off x="6377391" y="3729210"/>
                  <a:ext cx="149520" cy="151944"/>
                  <a:chOff x="0" y="0"/>
                  <a:chExt cx="240" cy="336"/>
                </a:xfrm>
              </p:grpSpPr>
              <p:sp>
                <p:nvSpPr>
                  <p:cNvPr id="714" name="Line 22">
                    <a:extLst>
                      <a:ext uri="{FF2B5EF4-FFF2-40B4-BE49-F238E27FC236}">
                        <a16:creationId xmlns:a16="http://schemas.microsoft.com/office/drawing/2014/main" xmlns="" id="{6D327DE4-28FE-4206-A3F3-B2D7EA6AF5A5}"/>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15" name="Line 23">
                    <a:extLst>
                      <a:ext uri="{FF2B5EF4-FFF2-40B4-BE49-F238E27FC236}">
                        <a16:creationId xmlns:a16="http://schemas.microsoft.com/office/drawing/2014/main" xmlns="" id="{C6BE86FA-B230-4F48-BF4D-9D0E0D9FA204}"/>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16" name="Line 24">
                    <a:extLst>
                      <a:ext uri="{FF2B5EF4-FFF2-40B4-BE49-F238E27FC236}">
                        <a16:creationId xmlns:a16="http://schemas.microsoft.com/office/drawing/2014/main" xmlns="" id="{AB64FF32-CDFD-4F03-8D6A-C5275F69C5F6}"/>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717" name="Line 25">
                    <a:extLst>
                      <a:ext uri="{FF2B5EF4-FFF2-40B4-BE49-F238E27FC236}">
                        <a16:creationId xmlns:a16="http://schemas.microsoft.com/office/drawing/2014/main" xmlns="" id="{AFF6177D-6EC0-4FB6-9DB8-132A779B036C}"/>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grpSp>
        <p:grpSp>
          <p:nvGrpSpPr>
            <p:cNvPr id="16" name="Grupo 15">
              <a:extLst>
                <a:ext uri="{FF2B5EF4-FFF2-40B4-BE49-F238E27FC236}">
                  <a16:creationId xmlns:a16="http://schemas.microsoft.com/office/drawing/2014/main" xmlns="" id="{7A6E31AC-977D-4FF5-AC5F-83E6124B4B7B}"/>
                </a:ext>
              </a:extLst>
            </p:cNvPr>
            <p:cNvGrpSpPr/>
            <p:nvPr/>
          </p:nvGrpSpPr>
          <p:grpSpPr>
            <a:xfrm>
              <a:off x="1109984" y="2944563"/>
              <a:ext cx="1484112" cy="1577671"/>
              <a:chOff x="1109984" y="2944563"/>
              <a:chExt cx="1484112" cy="1577671"/>
            </a:xfrm>
          </p:grpSpPr>
          <p:pic>
            <p:nvPicPr>
              <p:cNvPr id="698" name="Imagen 697" descr="Icono&#10;&#10;Descripción generada automáticamente">
                <a:extLst>
                  <a:ext uri="{FF2B5EF4-FFF2-40B4-BE49-F238E27FC236}">
                    <a16:creationId xmlns:a16="http://schemas.microsoft.com/office/drawing/2014/main" xmlns="" id="{691E7654-26F0-45CF-A2CC-F15254DD2FFA}"/>
                  </a:ext>
                </a:extLst>
              </p:cNvPr>
              <p:cNvPicPr>
                <a:picLocks noChangeAspect="1"/>
              </p:cNvPicPr>
              <p:nvPr/>
            </p:nvPicPr>
            <p:blipFill>
              <a:blip r:embed="rId15"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427500" y="3341079"/>
                <a:ext cx="837216" cy="941986"/>
              </a:xfrm>
              <a:prstGeom prst="rect">
                <a:avLst/>
              </a:prstGeom>
            </p:spPr>
          </p:pic>
          <p:grpSp>
            <p:nvGrpSpPr>
              <p:cNvPr id="42" name="Grupo 41">
                <a:extLst>
                  <a:ext uri="{FF2B5EF4-FFF2-40B4-BE49-F238E27FC236}">
                    <a16:creationId xmlns:a16="http://schemas.microsoft.com/office/drawing/2014/main" xmlns="" id="{B2D274D2-0C7F-46B7-B1E6-9DB44EF368D4}"/>
                  </a:ext>
                </a:extLst>
              </p:cNvPr>
              <p:cNvGrpSpPr/>
              <p:nvPr/>
            </p:nvGrpSpPr>
            <p:grpSpPr>
              <a:xfrm>
                <a:off x="1287499" y="3221497"/>
                <a:ext cx="1181069" cy="1194588"/>
                <a:chOff x="1063374" y="3218236"/>
                <a:chExt cx="1148059" cy="1032048"/>
              </a:xfrm>
            </p:grpSpPr>
            <p:grpSp>
              <p:nvGrpSpPr>
                <p:cNvPr id="39" name="Grupo 38">
                  <a:extLst>
                    <a:ext uri="{FF2B5EF4-FFF2-40B4-BE49-F238E27FC236}">
                      <a16:creationId xmlns:a16="http://schemas.microsoft.com/office/drawing/2014/main" xmlns="" id="{7C5789D9-FBEF-4B4E-BDC8-2B2C90DFD2A5}"/>
                    </a:ext>
                  </a:extLst>
                </p:cNvPr>
                <p:cNvGrpSpPr/>
                <p:nvPr/>
              </p:nvGrpSpPr>
              <p:grpSpPr>
                <a:xfrm>
                  <a:off x="1692331" y="4025201"/>
                  <a:ext cx="130200" cy="225083"/>
                  <a:chOff x="1692331" y="4025201"/>
                  <a:chExt cx="130200" cy="225083"/>
                </a:xfrm>
              </p:grpSpPr>
              <p:grpSp>
                <p:nvGrpSpPr>
                  <p:cNvPr id="645" name="Group 21">
                    <a:extLst>
                      <a:ext uri="{FF2B5EF4-FFF2-40B4-BE49-F238E27FC236}">
                        <a16:creationId xmlns:a16="http://schemas.microsoft.com/office/drawing/2014/main" xmlns="" id="{239B0790-D4E7-486B-B37D-1D988D8DBAF5}"/>
                      </a:ext>
                    </a:extLst>
                  </p:cNvPr>
                  <p:cNvGrpSpPr>
                    <a:grpSpLocks/>
                  </p:cNvGrpSpPr>
                  <p:nvPr/>
                </p:nvGrpSpPr>
                <p:grpSpPr bwMode="auto">
                  <a:xfrm rot="10196696">
                    <a:off x="1692331" y="4075791"/>
                    <a:ext cx="130200" cy="174493"/>
                    <a:chOff x="0" y="0"/>
                    <a:chExt cx="240" cy="336"/>
                  </a:xfrm>
                </p:grpSpPr>
                <p:sp>
                  <p:nvSpPr>
                    <p:cNvPr id="686" name="Line 22">
                      <a:extLst>
                        <a:ext uri="{FF2B5EF4-FFF2-40B4-BE49-F238E27FC236}">
                          <a16:creationId xmlns:a16="http://schemas.microsoft.com/office/drawing/2014/main" xmlns="" id="{322CFD11-D539-4C71-90FD-C845640E7251}"/>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87" name="Line 23">
                      <a:extLst>
                        <a:ext uri="{FF2B5EF4-FFF2-40B4-BE49-F238E27FC236}">
                          <a16:creationId xmlns:a16="http://schemas.microsoft.com/office/drawing/2014/main" xmlns="" id="{A9F4BC56-9F04-4AD8-970C-32836A315DEE}"/>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88" name="Line 24">
                      <a:extLst>
                        <a:ext uri="{FF2B5EF4-FFF2-40B4-BE49-F238E27FC236}">
                          <a16:creationId xmlns:a16="http://schemas.microsoft.com/office/drawing/2014/main" xmlns="" id="{F8FF63BA-C7CF-4B35-BC30-B8A85446C0B2}"/>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89" name="Line 25">
                      <a:extLst>
                        <a:ext uri="{FF2B5EF4-FFF2-40B4-BE49-F238E27FC236}">
                          <a16:creationId xmlns:a16="http://schemas.microsoft.com/office/drawing/2014/main" xmlns="" id="{4C6643A2-90A0-4FCA-B89B-DE3E4AB17195}"/>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sp>
                <p:nvSpPr>
                  <p:cNvPr id="4" name="Elipse 3">
                    <a:extLst>
                      <a:ext uri="{FF2B5EF4-FFF2-40B4-BE49-F238E27FC236}">
                        <a16:creationId xmlns:a16="http://schemas.microsoft.com/office/drawing/2014/main" xmlns="" id="{EC2BF4FD-D4E1-4E1B-8C47-20AB70BBA19C}"/>
                      </a:ext>
                    </a:extLst>
                  </p:cNvPr>
                  <p:cNvSpPr/>
                  <p:nvPr/>
                </p:nvSpPr>
                <p:spPr>
                  <a:xfrm>
                    <a:off x="1706529" y="4025201"/>
                    <a:ext cx="72000" cy="72000"/>
                  </a:xfrm>
                  <a:prstGeom prst="ellipse">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0" name="Grupo 39">
                  <a:extLst>
                    <a:ext uri="{FF2B5EF4-FFF2-40B4-BE49-F238E27FC236}">
                      <a16:creationId xmlns:a16="http://schemas.microsoft.com/office/drawing/2014/main" xmlns="" id="{0CF9D8FA-28EA-4442-AF33-414006B09B45}"/>
                    </a:ext>
                  </a:extLst>
                </p:cNvPr>
                <p:cNvGrpSpPr/>
                <p:nvPr/>
              </p:nvGrpSpPr>
              <p:grpSpPr>
                <a:xfrm>
                  <a:off x="1063374" y="3860799"/>
                  <a:ext cx="180581" cy="159491"/>
                  <a:chOff x="1063374" y="3860799"/>
                  <a:chExt cx="180581" cy="159491"/>
                </a:xfrm>
              </p:grpSpPr>
              <p:grpSp>
                <p:nvGrpSpPr>
                  <p:cNvPr id="650" name="Group 21">
                    <a:extLst>
                      <a:ext uri="{FF2B5EF4-FFF2-40B4-BE49-F238E27FC236}">
                        <a16:creationId xmlns:a16="http://schemas.microsoft.com/office/drawing/2014/main" xmlns="" id="{EAE837BE-3562-461B-B45E-2EF3A0EB3B01}"/>
                      </a:ext>
                    </a:extLst>
                  </p:cNvPr>
                  <p:cNvGrpSpPr>
                    <a:grpSpLocks/>
                  </p:cNvGrpSpPr>
                  <p:nvPr/>
                </p:nvGrpSpPr>
                <p:grpSpPr bwMode="auto">
                  <a:xfrm rot="14191114">
                    <a:off x="1064585" y="3869558"/>
                    <a:ext cx="149521" cy="151944"/>
                    <a:chOff x="0" y="0"/>
                    <a:chExt cx="240" cy="336"/>
                  </a:xfrm>
                </p:grpSpPr>
                <p:sp>
                  <p:nvSpPr>
                    <p:cNvPr id="666" name="Line 22">
                      <a:extLst>
                        <a:ext uri="{FF2B5EF4-FFF2-40B4-BE49-F238E27FC236}">
                          <a16:creationId xmlns:a16="http://schemas.microsoft.com/office/drawing/2014/main" xmlns="" id="{D158F6F1-1255-4755-A444-66E12E090138}"/>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67" name="Line 23">
                      <a:extLst>
                        <a:ext uri="{FF2B5EF4-FFF2-40B4-BE49-F238E27FC236}">
                          <a16:creationId xmlns:a16="http://schemas.microsoft.com/office/drawing/2014/main" xmlns="" id="{7EE21208-C0A0-46AF-BC50-2C7FF7DFB3AC}"/>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68" name="Line 24">
                      <a:extLst>
                        <a:ext uri="{FF2B5EF4-FFF2-40B4-BE49-F238E27FC236}">
                          <a16:creationId xmlns:a16="http://schemas.microsoft.com/office/drawing/2014/main" xmlns="" id="{BE0DB927-2A36-4D3E-9739-9C2FFE2B7EEC}"/>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69" name="Line 25">
                      <a:extLst>
                        <a:ext uri="{FF2B5EF4-FFF2-40B4-BE49-F238E27FC236}">
                          <a16:creationId xmlns:a16="http://schemas.microsoft.com/office/drawing/2014/main" xmlns="" id="{A922FDBF-1F33-4EA4-953C-2584BB7BEEE8}"/>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sp>
                <p:nvSpPr>
                  <p:cNvPr id="691" name="Elipse 690">
                    <a:extLst>
                      <a:ext uri="{FF2B5EF4-FFF2-40B4-BE49-F238E27FC236}">
                        <a16:creationId xmlns:a16="http://schemas.microsoft.com/office/drawing/2014/main" xmlns="" id="{9B10ABA9-7745-4EDB-82BA-C440C411FFBA}"/>
                      </a:ext>
                    </a:extLst>
                  </p:cNvPr>
                  <p:cNvSpPr/>
                  <p:nvPr/>
                </p:nvSpPr>
                <p:spPr>
                  <a:xfrm>
                    <a:off x="1171955" y="3860799"/>
                    <a:ext cx="72000" cy="72000"/>
                  </a:xfrm>
                  <a:prstGeom prst="ellipse">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6" name="Grupo 35">
                  <a:extLst>
                    <a:ext uri="{FF2B5EF4-FFF2-40B4-BE49-F238E27FC236}">
                      <a16:creationId xmlns:a16="http://schemas.microsoft.com/office/drawing/2014/main" xmlns="" id="{A77692CB-9543-4CF1-9AA6-D299F704059B}"/>
                    </a:ext>
                  </a:extLst>
                </p:cNvPr>
                <p:cNvGrpSpPr/>
                <p:nvPr/>
              </p:nvGrpSpPr>
              <p:grpSpPr>
                <a:xfrm>
                  <a:off x="1282157" y="3253748"/>
                  <a:ext cx="149521" cy="194769"/>
                  <a:chOff x="1282157" y="3253748"/>
                  <a:chExt cx="149521" cy="194769"/>
                </a:xfrm>
              </p:grpSpPr>
              <p:grpSp>
                <p:nvGrpSpPr>
                  <p:cNvPr id="647" name="Group 21">
                    <a:extLst>
                      <a:ext uri="{FF2B5EF4-FFF2-40B4-BE49-F238E27FC236}">
                        <a16:creationId xmlns:a16="http://schemas.microsoft.com/office/drawing/2014/main" xmlns="" id="{2172D54F-B049-4F32-924F-6F72AEA3242B}"/>
                      </a:ext>
                    </a:extLst>
                  </p:cNvPr>
                  <p:cNvGrpSpPr>
                    <a:grpSpLocks/>
                  </p:cNvGrpSpPr>
                  <p:nvPr/>
                </p:nvGrpSpPr>
                <p:grpSpPr bwMode="auto">
                  <a:xfrm rot="21255942">
                    <a:off x="1282157" y="3253748"/>
                    <a:ext cx="149521" cy="151944"/>
                    <a:chOff x="0" y="0"/>
                    <a:chExt cx="240" cy="336"/>
                  </a:xfrm>
                </p:grpSpPr>
                <p:sp>
                  <p:nvSpPr>
                    <p:cNvPr id="678" name="Line 22">
                      <a:extLst>
                        <a:ext uri="{FF2B5EF4-FFF2-40B4-BE49-F238E27FC236}">
                          <a16:creationId xmlns:a16="http://schemas.microsoft.com/office/drawing/2014/main" xmlns="" id="{1AB92F07-53F0-46A6-B52B-0FD194A24DF2}"/>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79" name="Line 23">
                      <a:extLst>
                        <a:ext uri="{FF2B5EF4-FFF2-40B4-BE49-F238E27FC236}">
                          <a16:creationId xmlns:a16="http://schemas.microsoft.com/office/drawing/2014/main" xmlns="" id="{278E3130-25AB-429B-A93D-3741495E1E1E}"/>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80" name="Line 24">
                      <a:extLst>
                        <a:ext uri="{FF2B5EF4-FFF2-40B4-BE49-F238E27FC236}">
                          <a16:creationId xmlns:a16="http://schemas.microsoft.com/office/drawing/2014/main" xmlns="" id="{4B3298C2-4F88-4F5D-87CD-0E73D505ABF6}"/>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81" name="Line 25">
                      <a:extLst>
                        <a:ext uri="{FF2B5EF4-FFF2-40B4-BE49-F238E27FC236}">
                          <a16:creationId xmlns:a16="http://schemas.microsoft.com/office/drawing/2014/main" xmlns="" id="{217CB1D7-FE09-4955-88C3-E7E57237AC86}"/>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sp>
                <p:nvSpPr>
                  <p:cNvPr id="693" name="Elipse 692">
                    <a:extLst>
                      <a:ext uri="{FF2B5EF4-FFF2-40B4-BE49-F238E27FC236}">
                        <a16:creationId xmlns:a16="http://schemas.microsoft.com/office/drawing/2014/main" xmlns="" id="{9D86F2BE-F048-481B-AC92-BCA11E9EA25E}"/>
                      </a:ext>
                    </a:extLst>
                  </p:cNvPr>
                  <p:cNvSpPr/>
                  <p:nvPr/>
                </p:nvSpPr>
                <p:spPr>
                  <a:xfrm>
                    <a:off x="1328464" y="3376517"/>
                    <a:ext cx="72000" cy="72000"/>
                  </a:xfrm>
                  <a:prstGeom prst="ellipse">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upo 36">
                  <a:extLst>
                    <a:ext uri="{FF2B5EF4-FFF2-40B4-BE49-F238E27FC236}">
                      <a16:creationId xmlns:a16="http://schemas.microsoft.com/office/drawing/2014/main" xmlns="" id="{EB7BF2D7-784C-4729-B178-F08318703DC0}"/>
                    </a:ext>
                  </a:extLst>
                </p:cNvPr>
                <p:cNvGrpSpPr/>
                <p:nvPr/>
              </p:nvGrpSpPr>
              <p:grpSpPr>
                <a:xfrm>
                  <a:off x="1617140" y="3218236"/>
                  <a:ext cx="130199" cy="214279"/>
                  <a:chOff x="1617140" y="3218236"/>
                  <a:chExt cx="130199" cy="214279"/>
                </a:xfrm>
              </p:grpSpPr>
              <p:grpSp>
                <p:nvGrpSpPr>
                  <p:cNvPr id="648" name="Group 21">
                    <a:extLst>
                      <a:ext uri="{FF2B5EF4-FFF2-40B4-BE49-F238E27FC236}">
                        <a16:creationId xmlns:a16="http://schemas.microsoft.com/office/drawing/2014/main" xmlns="" id="{19B2C422-465E-4198-8A31-A96814A4E93C}"/>
                      </a:ext>
                    </a:extLst>
                  </p:cNvPr>
                  <p:cNvGrpSpPr>
                    <a:grpSpLocks/>
                  </p:cNvGrpSpPr>
                  <p:nvPr/>
                </p:nvGrpSpPr>
                <p:grpSpPr bwMode="auto">
                  <a:xfrm rot="190047">
                    <a:off x="1617140" y="3218236"/>
                    <a:ext cx="130199" cy="174492"/>
                    <a:chOff x="0" y="0"/>
                    <a:chExt cx="240" cy="336"/>
                  </a:xfrm>
                </p:grpSpPr>
                <p:sp>
                  <p:nvSpPr>
                    <p:cNvPr id="674" name="Line 22">
                      <a:extLst>
                        <a:ext uri="{FF2B5EF4-FFF2-40B4-BE49-F238E27FC236}">
                          <a16:creationId xmlns:a16="http://schemas.microsoft.com/office/drawing/2014/main" xmlns="" id="{9B442677-F789-4F66-AAF7-D968CCF82C5B}"/>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75" name="Line 23">
                      <a:extLst>
                        <a:ext uri="{FF2B5EF4-FFF2-40B4-BE49-F238E27FC236}">
                          <a16:creationId xmlns:a16="http://schemas.microsoft.com/office/drawing/2014/main" xmlns="" id="{9FAA9250-6A03-4453-98CA-5D65BEA82534}"/>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76" name="Line 24">
                      <a:extLst>
                        <a:ext uri="{FF2B5EF4-FFF2-40B4-BE49-F238E27FC236}">
                          <a16:creationId xmlns:a16="http://schemas.microsoft.com/office/drawing/2014/main" xmlns="" id="{99D13F6E-FCC6-4956-A99F-E9EA8E457526}"/>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77" name="Line 25">
                      <a:extLst>
                        <a:ext uri="{FF2B5EF4-FFF2-40B4-BE49-F238E27FC236}">
                          <a16:creationId xmlns:a16="http://schemas.microsoft.com/office/drawing/2014/main" xmlns="" id="{27E2B447-FAE1-4143-B475-52144DCEFBD3}"/>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sp>
                <p:nvSpPr>
                  <p:cNvPr id="694" name="Elipse 693">
                    <a:extLst>
                      <a:ext uri="{FF2B5EF4-FFF2-40B4-BE49-F238E27FC236}">
                        <a16:creationId xmlns:a16="http://schemas.microsoft.com/office/drawing/2014/main" xmlns="" id="{583C42ED-F1F2-45F9-8686-08EC96C627C1}"/>
                      </a:ext>
                    </a:extLst>
                  </p:cNvPr>
                  <p:cNvSpPr/>
                  <p:nvPr/>
                </p:nvSpPr>
                <p:spPr>
                  <a:xfrm>
                    <a:off x="1637045" y="3360515"/>
                    <a:ext cx="72000" cy="72000"/>
                  </a:xfrm>
                  <a:prstGeom prst="ellipse">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 name="Grupo 37">
                  <a:extLst>
                    <a:ext uri="{FF2B5EF4-FFF2-40B4-BE49-F238E27FC236}">
                      <a16:creationId xmlns:a16="http://schemas.microsoft.com/office/drawing/2014/main" xmlns="" id="{70A76443-7916-4CEE-80DC-C72BEFF06E7B}"/>
                    </a:ext>
                  </a:extLst>
                </p:cNvPr>
                <p:cNvGrpSpPr/>
                <p:nvPr/>
              </p:nvGrpSpPr>
              <p:grpSpPr>
                <a:xfrm>
                  <a:off x="2018270" y="3392510"/>
                  <a:ext cx="193163" cy="156896"/>
                  <a:chOff x="2018270" y="3392510"/>
                  <a:chExt cx="193163" cy="156896"/>
                </a:xfrm>
              </p:grpSpPr>
              <p:grpSp>
                <p:nvGrpSpPr>
                  <p:cNvPr id="653" name="Group 21">
                    <a:extLst>
                      <a:ext uri="{FF2B5EF4-FFF2-40B4-BE49-F238E27FC236}">
                        <a16:creationId xmlns:a16="http://schemas.microsoft.com/office/drawing/2014/main" xmlns="" id="{1E701BD1-6F3C-4FC5-AF64-CECAEFCC69FB}"/>
                      </a:ext>
                    </a:extLst>
                  </p:cNvPr>
                  <p:cNvGrpSpPr>
                    <a:grpSpLocks/>
                  </p:cNvGrpSpPr>
                  <p:nvPr/>
                </p:nvGrpSpPr>
                <p:grpSpPr bwMode="auto">
                  <a:xfrm rot="3956985">
                    <a:off x="2060700" y="3391299"/>
                    <a:ext cx="149521" cy="151944"/>
                    <a:chOff x="0" y="0"/>
                    <a:chExt cx="240" cy="336"/>
                  </a:xfrm>
                </p:grpSpPr>
                <p:sp>
                  <p:nvSpPr>
                    <p:cNvPr id="654" name="Line 22">
                      <a:extLst>
                        <a:ext uri="{FF2B5EF4-FFF2-40B4-BE49-F238E27FC236}">
                          <a16:creationId xmlns:a16="http://schemas.microsoft.com/office/drawing/2014/main" xmlns="" id="{26A07407-FD7D-4DF3-B00A-0D13C351953C}"/>
                        </a:ext>
                      </a:extLst>
                    </p:cNvPr>
                    <p:cNvSpPr>
                      <a:spLocks noChangeShapeType="1"/>
                    </p:cNvSpPr>
                    <p:nvPr/>
                  </p:nvSpPr>
                  <p:spPr bwMode="auto">
                    <a:xfrm>
                      <a:off x="96"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55" name="Line 23">
                      <a:extLst>
                        <a:ext uri="{FF2B5EF4-FFF2-40B4-BE49-F238E27FC236}">
                          <a16:creationId xmlns:a16="http://schemas.microsoft.com/office/drawing/2014/main" xmlns="" id="{12968DD2-F385-465D-B6D2-47194B0198F8}"/>
                        </a:ext>
                      </a:extLst>
                    </p:cNvPr>
                    <p:cNvSpPr>
                      <a:spLocks noChangeShapeType="1"/>
                    </p:cNvSpPr>
                    <p:nvPr/>
                  </p:nvSpPr>
                  <p:spPr bwMode="auto">
                    <a:xfrm flipH="1">
                      <a:off x="0"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56" name="Line 24">
                      <a:extLst>
                        <a:ext uri="{FF2B5EF4-FFF2-40B4-BE49-F238E27FC236}">
                          <a16:creationId xmlns:a16="http://schemas.microsoft.com/office/drawing/2014/main" xmlns="" id="{2EC0E66C-760C-4D68-ABEB-2FDDB92EE4AF}"/>
                        </a:ext>
                      </a:extLst>
                    </p:cNvPr>
                    <p:cNvSpPr>
                      <a:spLocks noChangeShapeType="1"/>
                    </p:cNvSpPr>
                    <p:nvPr/>
                  </p:nvSpPr>
                  <p:spPr bwMode="auto">
                    <a:xfrm>
                      <a:off x="144" y="0"/>
                      <a:ext cx="1" cy="192"/>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657" name="Line 25">
                      <a:extLst>
                        <a:ext uri="{FF2B5EF4-FFF2-40B4-BE49-F238E27FC236}">
                          <a16:creationId xmlns:a16="http://schemas.microsoft.com/office/drawing/2014/main" xmlns="" id="{64480C84-CEE3-4ED8-87BA-EA6DFE20AEF5}"/>
                        </a:ext>
                      </a:extLst>
                    </p:cNvPr>
                    <p:cNvSpPr>
                      <a:spLocks noChangeShapeType="1"/>
                    </p:cNvSpPr>
                    <p:nvPr/>
                  </p:nvSpPr>
                  <p:spPr bwMode="auto">
                    <a:xfrm>
                      <a:off x="144" y="192"/>
                      <a:ext cx="96" cy="144"/>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sp>
                <p:nvSpPr>
                  <p:cNvPr id="696" name="Elipse 695">
                    <a:extLst>
                      <a:ext uri="{FF2B5EF4-FFF2-40B4-BE49-F238E27FC236}">
                        <a16:creationId xmlns:a16="http://schemas.microsoft.com/office/drawing/2014/main" xmlns="" id="{FC7C62C3-F4F3-473D-A1BE-F2ACFBF6A185}"/>
                      </a:ext>
                    </a:extLst>
                  </p:cNvPr>
                  <p:cNvSpPr/>
                  <p:nvPr/>
                </p:nvSpPr>
                <p:spPr>
                  <a:xfrm>
                    <a:off x="2018270" y="3477406"/>
                    <a:ext cx="72000" cy="72000"/>
                  </a:xfrm>
                  <a:prstGeom prst="ellipse">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 name="Grupo 2">
                <a:extLst>
                  <a:ext uri="{FF2B5EF4-FFF2-40B4-BE49-F238E27FC236}">
                    <a16:creationId xmlns:a16="http://schemas.microsoft.com/office/drawing/2014/main" xmlns="" id="{78E9E844-48EA-44C1-BE46-D6D7A8B2F079}"/>
                  </a:ext>
                </a:extLst>
              </p:cNvPr>
              <p:cNvGrpSpPr/>
              <p:nvPr/>
            </p:nvGrpSpPr>
            <p:grpSpPr>
              <a:xfrm>
                <a:off x="1109984" y="2944563"/>
                <a:ext cx="1484112" cy="1577671"/>
                <a:chOff x="1109984" y="2944563"/>
                <a:chExt cx="1484112" cy="1577671"/>
              </a:xfrm>
            </p:grpSpPr>
            <p:grpSp>
              <p:nvGrpSpPr>
                <p:cNvPr id="808" name="Grupo 807">
                  <a:extLst>
                    <a:ext uri="{FF2B5EF4-FFF2-40B4-BE49-F238E27FC236}">
                      <a16:creationId xmlns:a16="http://schemas.microsoft.com/office/drawing/2014/main" xmlns="" id="{B3DD4466-8432-4160-AF3C-B37A084ABFF6}"/>
                    </a:ext>
                  </a:extLst>
                </p:cNvPr>
                <p:cNvGrpSpPr/>
                <p:nvPr/>
              </p:nvGrpSpPr>
              <p:grpSpPr>
                <a:xfrm rot="18405852">
                  <a:off x="2154572" y="4355777"/>
                  <a:ext cx="177116" cy="155797"/>
                  <a:chOff x="5664890" y="4146956"/>
                  <a:chExt cx="172166" cy="134599"/>
                </a:xfrm>
              </p:grpSpPr>
              <p:sp>
                <p:nvSpPr>
                  <p:cNvPr id="854" name="Line 22">
                    <a:extLst>
                      <a:ext uri="{FF2B5EF4-FFF2-40B4-BE49-F238E27FC236}">
                        <a16:creationId xmlns:a16="http://schemas.microsoft.com/office/drawing/2014/main" xmlns="" id="{0A2B0E33-7B3D-41B2-9A5F-0DBC5BB58ECC}"/>
                      </a:ext>
                    </a:extLst>
                  </p:cNvPr>
                  <p:cNvSpPr>
                    <a:spLocks noChangeShapeType="1"/>
                  </p:cNvSpPr>
                  <p:nvPr/>
                </p:nvSpPr>
                <p:spPr bwMode="auto">
                  <a:xfrm rot="7411315">
                    <a:off x="5793332" y="4200593"/>
                    <a:ext cx="623" cy="86825"/>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55" name="Line 23">
                    <a:extLst>
                      <a:ext uri="{FF2B5EF4-FFF2-40B4-BE49-F238E27FC236}">
                        <a16:creationId xmlns:a16="http://schemas.microsoft.com/office/drawing/2014/main" xmlns="" id="{A4D1286A-1344-467C-876B-92C9CA17D72F}"/>
                      </a:ext>
                    </a:extLst>
                  </p:cNvPr>
                  <p:cNvSpPr>
                    <a:spLocks noChangeShapeType="1"/>
                  </p:cNvSpPr>
                  <p:nvPr/>
                </p:nvSpPr>
                <p:spPr bwMode="auto">
                  <a:xfrm rot="7411315" flipH="1">
                    <a:off x="5717090" y="4144300"/>
                    <a:ext cx="59808" cy="65119"/>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56" name="Line 24">
                    <a:extLst>
                      <a:ext uri="{FF2B5EF4-FFF2-40B4-BE49-F238E27FC236}">
                        <a16:creationId xmlns:a16="http://schemas.microsoft.com/office/drawing/2014/main" xmlns="" id="{9DBF3AA5-5D65-4EDA-AA72-F2E5AB4128A4}"/>
                      </a:ext>
                    </a:extLst>
                  </p:cNvPr>
                  <p:cNvSpPr>
                    <a:spLocks noChangeShapeType="1"/>
                  </p:cNvSpPr>
                  <p:nvPr/>
                </p:nvSpPr>
                <p:spPr bwMode="auto">
                  <a:xfrm rot="7411315">
                    <a:off x="5776818" y="4225523"/>
                    <a:ext cx="623" cy="86825"/>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57" name="Line 25">
                    <a:extLst>
                      <a:ext uri="{FF2B5EF4-FFF2-40B4-BE49-F238E27FC236}">
                        <a16:creationId xmlns:a16="http://schemas.microsoft.com/office/drawing/2014/main" xmlns="" id="{50635D6C-30E8-477C-9268-3B230EECE791}"/>
                      </a:ext>
                    </a:extLst>
                  </p:cNvPr>
                  <p:cNvSpPr>
                    <a:spLocks noChangeShapeType="1"/>
                  </p:cNvSpPr>
                  <p:nvPr/>
                </p:nvSpPr>
                <p:spPr bwMode="auto">
                  <a:xfrm rot="7411315">
                    <a:off x="5667546" y="4219091"/>
                    <a:ext cx="59808" cy="65119"/>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810" name="Group 21">
                  <a:extLst>
                    <a:ext uri="{FF2B5EF4-FFF2-40B4-BE49-F238E27FC236}">
                      <a16:creationId xmlns:a16="http://schemas.microsoft.com/office/drawing/2014/main" xmlns="" id="{12C73FA2-E52B-44C5-9F81-02D2AB51DB9A}"/>
                    </a:ext>
                  </a:extLst>
                </p:cNvPr>
                <p:cNvGrpSpPr>
                  <a:grpSpLocks/>
                </p:cNvGrpSpPr>
                <p:nvPr/>
              </p:nvGrpSpPr>
              <p:grpSpPr bwMode="auto">
                <a:xfrm rot="3116825">
                  <a:off x="1487395" y="4325188"/>
                  <a:ext cx="150706" cy="179511"/>
                  <a:chOff x="0" y="0"/>
                  <a:chExt cx="240" cy="336"/>
                </a:xfrm>
              </p:grpSpPr>
              <p:sp>
                <p:nvSpPr>
                  <p:cNvPr id="846" name="Line 22">
                    <a:extLst>
                      <a:ext uri="{FF2B5EF4-FFF2-40B4-BE49-F238E27FC236}">
                        <a16:creationId xmlns:a16="http://schemas.microsoft.com/office/drawing/2014/main" xmlns="" id="{E1AF460F-5B0B-496D-9AD8-705039AD4C6C}"/>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47" name="Line 23">
                    <a:extLst>
                      <a:ext uri="{FF2B5EF4-FFF2-40B4-BE49-F238E27FC236}">
                        <a16:creationId xmlns:a16="http://schemas.microsoft.com/office/drawing/2014/main" xmlns="" id="{54EF447B-9592-46E0-870B-C88032F88FA7}"/>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48" name="Line 24">
                    <a:extLst>
                      <a:ext uri="{FF2B5EF4-FFF2-40B4-BE49-F238E27FC236}">
                        <a16:creationId xmlns:a16="http://schemas.microsoft.com/office/drawing/2014/main" xmlns="" id="{04B20DFF-B1C8-4DED-BAFE-A0ED9332A710}"/>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49" name="Line 25">
                    <a:extLst>
                      <a:ext uri="{FF2B5EF4-FFF2-40B4-BE49-F238E27FC236}">
                        <a16:creationId xmlns:a16="http://schemas.microsoft.com/office/drawing/2014/main" xmlns="" id="{A25B5D2A-9700-4323-9659-07A91D73168C}"/>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811" name="Group 21">
                  <a:extLst>
                    <a:ext uri="{FF2B5EF4-FFF2-40B4-BE49-F238E27FC236}">
                      <a16:creationId xmlns:a16="http://schemas.microsoft.com/office/drawing/2014/main" xmlns="" id="{36949581-3024-4129-9735-5BB0761C4CD2}"/>
                    </a:ext>
                  </a:extLst>
                </p:cNvPr>
                <p:cNvGrpSpPr>
                  <a:grpSpLocks/>
                </p:cNvGrpSpPr>
                <p:nvPr/>
              </p:nvGrpSpPr>
              <p:grpSpPr bwMode="auto">
                <a:xfrm rot="5939240">
                  <a:off x="1509761" y="2962779"/>
                  <a:ext cx="153819" cy="175874"/>
                  <a:chOff x="0" y="0"/>
                  <a:chExt cx="240" cy="336"/>
                </a:xfrm>
              </p:grpSpPr>
              <p:sp>
                <p:nvSpPr>
                  <p:cNvPr id="842" name="Line 22">
                    <a:extLst>
                      <a:ext uri="{FF2B5EF4-FFF2-40B4-BE49-F238E27FC236}">
                        <a16:creationId xmlns:a16="http://schemas.microsoft.com/office/drawing/2014/main" xmlns="" id="{AD2FCF2B-3AF8-4341-BCA1-711823732803}"/>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43" name="Line 23">
                    <a:extLst>
                      <a:ext uri="{FF2B5EF4-FFF2-40B4-BE49-F238E27FC236}">
                        <a16:creationId xmlns:a16="http://schemas.microsoft.com/office/drawing/2014/main" xmlns="" id="{AB150294-D882-42E0-9ABF-88A35BF5D296}"/>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44" name="Line 24">
                    <a:extLst>
                      <a:ext uri="{FF2B5EF4-FFF2-40B4-BE49-F238E27FC236}">
                        <a16:creationId xmlns:a16="http://schemas.microsoft.com/office/drawing/2014/main" xmlns="" id="{373EE908-EDA1-4DCC-8AE7-97EA30F4D41C}"/>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45" name="Line 25">
                    <a:extLst>
                      <a:ext uri="{FF2B5EF4-FFF2-40B4-BE49-F238E27FC236}">
                        <a16:creationId xmlns:a16="http://schemas.microsoft.com/office/drawing/2014/main" xmlns="" id="{0C8A8556-3B19-42A5-8029-AD40A647F957}"/>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813" name="Group 21">
                  <a:extLst>
                    <a:ext uri="{FF2B5EF4-FFF2-40B4-BE49-F238E27FC236}">
                      <a16:creationId xmlns:a16="http://schemas.microsoft.com/office/drawing/2014/main" xmlns="" id="{34B94DC7-A01F-4A13-9043-B207F75370F2}"/>
                    </a:ext>
                  </a:extLst>
                </p:cNvPr>
                <p:cNvGrpSpPr>
                  <a:grpSpLocks/>
                </p:cNvGrpSpPr>
                <p:nvPr/>
              </p:nvGrpSpPr>
              <p:grpSpPr bwMode="auto">
                <a:xfrm rot="9238097">
                  <a:off x="2106469" y="2944563"/>
                  <a:ext cx="133944" cy="201972"/>
                  <a:chOff x="0" y="0"/>
                  <a:chExt cx="240" cy="336"/>
                </a:xfrm>
              </p:grpSpPr>
              <p:sp>
                <p:nvSpPr>
                  <p:cNvPr id="834" name="Line 22">
                    <a:extLst>
                      <a:ext uri="{FF2B5EF4-FFF2-40B4-BE49-F238E27FC236}">
                        <a16:creationId xmlns:a16="http://schemas.microsoft.com/office/drawing/2014/main" xmlns="" id="{744C6E9D-0FF8-4A6D-997F-CCDD8AA35B8F}"/>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35" name="Line 23">
                    <a:extLst>
                      <a:ext uri="{FF2B5EF4-FFF2-40B4-BE49-F238E27FC236}">
                        <a16:creationId xmlns:a16="http://schemas.microsoft.com/office/drawing/2014/main" xmlns="" id="{A63C69DC-4A0D-4D49-BA87-B2B547099D79}"/>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36" name="Line 24">
                    <a:extLst>
                      <a:ext uri="{FF2B5EF4-FFF2-40B4-BE49-F238E27FC236}">
                        <a16:creationId xmlns:a16="http://schemas.microsoft.com/office/drawing/2014/main" xmlns="" id="{95AD8BBB-DB1D-4FB3-8A3B-B6F4FD3A5068}"/>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37" name="Line 25">
                    <a:extLst>
                      <a:ext uri="{FF2B5EF4-FFF2-40B4-BE49-F238E27FC236}">
                        <a16:creationId xmlns:a16="http://schemas.microsoft.com/office/drawing/2014/main" xmlns="" id="{21AA1D16-7A8C-4FAB-96B6-E936AB0ADE08}"/>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815" name="Group 21">
                  <a:extLst>
                    <a:ext uri="{FF2B5EF4-FFF2-40B4-BE49-F238E27FC236}">
                      <a16:creationId xmlns:a16="http://schemas.microsoft.com/office/drawing/2014/main" xmlns="" id="{7FFE77FD-2E4F-4E32-840F-0BAA3FB39AED}"/>
                    </a:ext>
                  </a:extLst>
                </p:cNvPr>
                <p:cNvGrpSpPr>
                  <a:grpSpLocks/>
                </p:cNvGrpSpPr>
                <p:nvPr/>
              </p:nvGrpSpPr>
              <p:grpSpPr bwMode="auto">
                <a:xfrm rot="10562960">
                  <a:off x="1109984" y="3568344"/>
                  <a:ext cx="173068" cy="156313"/>
                  <a:chOff x="0" y="0"/>
                  <a:chExt cx="240" cy="336"/>
                </a:xfrm>
              </p:grpSpPr>
              <p:sp>
                <p:nvSpPr>
                  <p:cNvPr id="826" name="Line 22">
                    <a:extLst>
                      <a:ext uri="{FF2B5EF4-FFF2-40B4-BE49-F238E27FC236}">
                        <a16:creationId xmlns:a16="http://schemas.microsoft.com/office/drawing/2014/main" xmlns="" id="{2A72868E-A9A5-47CF-83EF-4ECCDE6A6819}"/>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27" name="Line 23">
                    <a:extLst>
                      <a:ext uri="{FF2B5EF4-FFF2-40B4-BE49-F238E27FC236}">
                        <a16:creationId xmlns:a16="http://schemas.microsoft.com/office/drawing/2014/main" xmlns="" id="{0F7B1ECC-D968-4301-850D-D4CEE33B41DD}"/>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28" name="Line 24">
                    <a:extLst>
                      <a:ext uri="{FF2B5EF4-FFF2-40B4-BE49-F238E27FC236}">
                        <a16:creationId xmlns:a16="http://schemas.microsoft.com/office/drawing/2014/main" xmlns="" id="{E9F0AECE-7B73-4C16-90BA-8DAF1D555612}"/>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29" name="Line 25">
                    <a:extLst>
                      <a:ext uri="{FF2B5EF4-FFF2-40B4-BE49-F238E27FC236}">
                        <a16:creationId xmlns:a16="http://schemas.microsoft.com/office/drawing/2014/main" xmlns="" id="{D620A3F2-A570-4127-9A92-C0354E663EE2}"/>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816" name="Group 21">
                  <a:extLst>
                    <a:ext uri="{FF2B5EF4-FFF2-40B4-BE49-F238E27FC236}">
                      <a16:creationId xmlns:a16="http://schemas.microsoft.com/office/drawing/2014/main" xmlns="" id="{E708ADA8-6707-4800-B1F4-4DFE4E12F003}"/>
                    </a:ext>
                  </a:extLst>
                </p:cNvPr>
                <p:cNvGrpSpPr>
                  <a:grpSpLocks/>
                </p:cNvGrpSpPr>
                <p:nvPr/>
              </p:nvGrpSpPr>
              <p:grpSpPr bwMode="auto">
                <a:xfrm rot="11007151">
                  <a:off x="2421028" y="3824968"/>
                  <a:ext cx="173068" cy="156313"/>
                  <a:chOff x="0" y="0"/>
                  <a:chExt cx="240" cy="336"/>
                </a:xfrm>
              </p:grpSpPr>
              <p:sp>
                <p:nvSpPr>
                  <p:cNvPr id="822" name="Line 22">
                    <a:extLst>
                      <a:ext uri="{FF2B5EF4-FFF2-40B4-BE49-F238E27FC236}">
                        <a16:creationId xmlns:a16="http://schemas.microsoft.com/office/drawing/2014/main" xmlns="" id="{8F977956-99D9-4EE8-BB14-5DF5FFDB057D}"/>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23" name="Line 23">
                    <a:extLst>
                      <a:ext uri="{FF2B5EF4-FFF2-40B4-BE49-F238E27FC236}">
                        <a16:creationId xmlns:a16="http://schemas.microsoft.com/office/drawing/2014/main" xmlns="" id="{44DE207B-9E0B-40D3-8356-F1E9F39571E7}"/>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24" name="Line 24">
                    <a:extLst>
                      <a:ext uri="{FF2B5EF4-FFF2-40B4-BE49-F238E27FC236}">
                        <a16:creationId xmlns:a16="http://schemas.microsoft.com/office/drawing/2014/main" xmlns="" id="{69900FD6-29E8-4AE6-A5CD-B5E080D591CD}"/>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25" name="Line 25">
                    <a:extLst>
                      <a:ext uri="{FF2B5EF4-FFF2-40B4-BE49-F238E27FC236}">
                        <a16:creationId xmlns:a16="http://schemas.microsoft.com/office/drawing/2014/main" xmlns="" id="{4DE06A61-182A-4D17-A5D9-934529F93B0D}"/>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grpSp>
        <p:sp>
          <p:nvSpPr>
            <p:cNvPr id="858" name="Flecha: a la derecha 857">
              <a:extLst>
                <a:ext uri="{FF2B5EF4-FFF2-40B4-BE49-F238E27FC236}">
                  <a16:creationId xmlns:a16="http://schemas.microsoft.com/office/drawing/2014/main" xmlns="" id="{CEE236DB-A990-444F-BBE7-FF691E7C55BD}"/>
                </a:ext>
              </a:extLst>
            </p:cNvPr>
            <p:cNvSpPr/>
            <p:nvPr/>
          </p:nvSpPr>
          <p:spPr>
            <a:xfrm>
              <a:off x="7292560" y="3711203"/>
              <a:ext cx="419321" cy="176412"/>
            </a:xfrm>
            <a:prstGeom prst="rightArrow">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7" name="Grupo 46">
              <a:extLst>
                <a:ext uri="{FF2B5EF4-FFF2-40B4-BE49-F238E27FC236}">
                  <a16:creationId xmlns:a16="http://schemas.microsoft.com/office/drawing/2014/main" xmlns="" id="{8043D33F-3DF7-4427-89E5-2EF193270671}"/>
                </a:ext>
              </a:extLst>
            </p:cNvPr>
            <p:cNvGrpSpPr/>
            <p:nvPr/>
          </p:nvGrpSpPr>
          <p:grpSpPr>
            <a:xfrm>
              <a:off x="7937957" y="3382600"/>
              <a:ext cx="864258" cy="928887"/>
              <a:chOff x="7576966" y="3334706"/>
              <a:chExt cx="840103" cy="802499"/>
            </a:xfrm>
          </p:grpSpPr>
          <p:pic>
            <p:nvPicPr>
              <p:cNvPr id="12" name="Imagen 11" descr="Icono&#10;&#10;Descripción generada automáticamente">
                <a:extLst>
                  <a:ext uri="{FF2B5EF4-FFF2-40B4-BE49-F238E27FC236}">
                    <a16:creationId xmlns:a16="http://schemas.microsoft.com/office/drawing/2014/main" xmlns="" id="{DF7E3060-DE35-4CB0-BEDB-52722824F030}"/>
                  </a:ext>
                </a:extLst>
              </p:cNvPr>
              <p:cNvPicPr>
                <a:picLocks noChangeAspect="1"/>
              </p:cNvPicPr>
              <p:nvPr/>
            </p:nvPicPr>
            <p:blipFill>
              <a:blip r:embed="rId16" cstate="screen">
                <a:clrChange>
                  <a:clrFrom>
                    <a:srgbClr val="FFFFFE"/>
                  </a:clrFrom>
                  <a:clrTo>
                    <a:srgbClr val="FFFFFE">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596540" y="3334706"/>
                <a:ext cx="802176" cy="802176"/>
              </a:xfrm>
              <a:prstGeom prst="rect">
                <a:avLst/>
              </a:prstGeom>
            </p:spPr>
          </p:pic>
          <p:grpSp>
            <p:nvGrpSpPr>
              <p:cNvPr id="349" name="Grupo 348">
                <a:extLst>
                  <a:ext uri="{FF2B5EF4-FFF2-40B4-BE49-F238E27FC236}">
                    <a16:creationId xmlns:a16="http://schemas.microsoft.com/office/drawing/2014/main" xmlns="" id="{1932E469-A54E-4965-9686-E91A9E637344}"/>
                  </a:ext>
                </a:extLst>
              </p:cNvPr>
              <p:cNvGrpSpPr/>
              <p:nvPr/>
            </p:nvGrpSpPr>
            <p:grpSpPr>
              <a:xfrm>
                <a:off x="7576966" y="3362463"/>
                <a:ext cx="840103" cy="774742"/>
                <a:chOff x="5688020" y="3365146"/>
                <a:chExt cx="840103" cy="774742"/>
              </a:xfrm>
            </p:grpSpPr>
            <p:grpSp>
              <p:nvGrpSpPr>
                <p:cNvPr id="350" name="Group 21">
                  <a:extLst>
                    <a:ext uri="{FF2B5EF4-FFF2-40B4-BE49-F238E27FC236}">
                      <a16:creationId xmlns:a16="http://schemas.microsoft.com/office/drawing/2014/main" xmlns="" id="{A2AFA21F-EE54-4CA1-A686-8D99FD10EA88}"/>
                    </a:ext>
                  </a:extLst>
                </p:cNvPr>
                <p:cNvGrpSpPr>
                  <a:grpSpLocks/>
                </p:cNvGrpSpPr>
                <p:nvPr/>
              </p:nvGrpSpPr>
              <p:grpSpPr bwMode="auto">
                <a:xfrm rot="10196696">
                  <a:off x="5955844" y="3965394"/>
                  <a:ext cx="130200" cy="174494"/>
                  <a:chOff x="0" y="0"/>
                  <a:chExt cx="240" cy="336"/>
                </a:xfrm>
              </p:grpSpPr>
              <p:sp>
                <p:nvSpPr>
                  <p:cNvPr id="376" name="Line 22">
                    <a:extLst>
                      <a:ext uri="{FF2B5EF4-FFF2-40B4-BE49-F238E27FC236}">
                        <a16:creationId xmlns:a16="http://schemas.microsoft.com/office/drawing/2014/main" xmlns="" id="{C98E7193-E342-4551-B6EC-3D86C022B489}"/>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7" name="Line 23">
                    <a:extLst>
                      <a:ext uri="{FF2B5EF4-FFF2-40B4-BE49-F238E27FC236}">
                        <a16:creationId xmlns:a16="http://schemas.microsoft.com/office/drawing/2014/main" xmlns="" id="{54BC109E-39E0-4382-B2C7-810058327B3E}"/>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8" name="Line 24">
                    <a:extLst>
                      <a:ext uri="{FF2B5EF4-FFF2-40B4-BE49-F238E27FC236}">
                        <a16:creationId xmlns:a16="http://schemas.microsoft.com/office/drawing/2014/main" xmlns="" id="{D46DC6F3-1B0E-4E26-A61A-994424464B4B}"/>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9" name="Line 25">
                    <a:extLst>
                      <a:ext uri="{FF2B5EF4-FFF2-40B4-BE49-F238E27FC236}">
                        <a16:creationId xmlns:a16="http://schemas.microsoft.com/office/drawing/2014/main" xmlns="" id="{127C87C1-2E91-4FB3-B3EA-A97C8D0BE02A}"/>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351" name="Group 21">
                  <a:extLst>
                    <a:ext uri="{FF2B5EF4-FFF2-40B4-BE49-F238E27FC236}">
                      <a16:creationId xmlns:a16="http://schemas.microsoft.com/office/drawing/2014/main" xmlns="" id="{8294336E-8FBB-4DE6-A830-BCD20D389230}"/>
                    </a:ext>
                  </a:extLst>
                </p:cNvPr>
                <p:cNvGrpSpPr>
                  <a:grpSpLocks/>
                </p:cNvGrpSpPr>
                <p:nvPr/>
              </p:nvGrpSpPr>
              <p:grpSpPr bwMode="auto">
                <a:xfrm rot="11990320">
                  <a:off x="5914780" y="3748394"/>
                  <a:ext cx="130200" cy="174494"/>
                  <a:chOff x="0" y="0"/>
                  <a:chExt cx="240" cy="336"/>
                </a:xfrm>
              </p:grpSpPr>
              <p:sp>
                <p:nvSpPr>
                  <p:cNvPr id="372" name="Line 22">
                    <a:extLst>
                      <a:ext uri="{FF2B5EF4-FFF2-40B4-BE49-F238E27FC236}">
                        <a16:creationId xmlns:a16="http://schemas.microsoft.com/office/drawing/2014/main" xmlns="" id="{1631C08A-A762-4D80-A311-92114F2A929B}"/>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3" name="Line 23">
                    <a:extLst>
                      <a:ext uri="{FF2B5EF4-FFF2-40B4-BE49-F238E27FC236}">
                        <a16:creationId xmlns:a16="http://schemas.microsoft.com/office/drawing/2014/main" xmlns="" id="{05DCCFB6-3EB4-415F-9311-376728F11CD5}"/>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4" name="Line 24">
                    <a:extLst>
                      <a:ext uri="{FF2B5EF4-FFF2-40B4-BE49-F238E27FC236}">
                        <a16:creationId xmlns:a16="http://schemas.microsoft.com/office/drawing/2014/main" xmlns="" id="{6381DDC3-94B5-45C9-BACA-64AB76918422}"/>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5" name="Line 25">
                    <a:extLst>
                      <a:ext uri="{FF2B5EF4-FFF2-40B4-BE49-F238E27FC236}">
                        <a16:creationId xmlns:a16="http://schemas.microsoft.com/office/drawing/2014/main" xmlns="" id="{E2011FF4-461A-4997-A531-B5CB648B0232}"/>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352" name="Group 21">
                  <a:extLst>
                    <a:ext uri="{FF2B5EF4-FFF2-40B4-BE49-F238E27FC236}">
                      <a16:creationId xmlns:a16="http://schemas.microsoft.com/office/drawing/2014/main" xmlns="" id="{C13FE313-85CE-42CD-A366-887E66163F0B}"/>
                    </a:ext>
                  </a:extLst>
                </p:cNvPr>
                <p:cNvGrpSpPr>
                  <a:grpSpLocks/>
                </p:cNvGrpSpPr>
                <p:nvPr/>
              </p:nvGrpSpPr>
              <p:grpSpPr bwMode="auto">
                <a:xfrm rot="21255942">
                  <a:off x="5879704" y="3373963"/>
                  <a:ext cx="149520" cy="151944"/>
                  <a:chOff x="0" y="0"/>
                  <a:chExt cx="240" cy="336"/>
                </a:xfrm>
              </p:grpSpPr>
              <p:sp>
                <p:nvSpPr>
                  <p:cNvPr id="368" name="Line 22">
                    <a:extLst>
                      <a:ext uri="{FF2B5EF4-FFF2-40B4-BE49-F238E27FC236}">
                        <a16:creationId xmlns:a16="http://schemas.microsoft.com/office/drawing/2014/main" xmlns="" id="{92281686-5C87-4992-A2A4-399FDF279BED}"/>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9" name="Line 23">
                    <a:extLst>
                      <a:ext uri="{FF2B5EF4-FFF2-40B4-BE49-F238E27FC236}">
                        <a16:creationId xmlns:a16="http://schemas.microsoft.com/office/drawing/2014/main" xmlns="" id="{F6ACA21F-0053-41B5-AD6C-BA9B49DDE686}"/>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0" name="Line 24">
                    <a:extLst>
                      <a:ext uri="{FF2B5EF4-FFF2-40B4-BE49-F238E27FC236}">
                        <a16:creationId xmlns:a16="http://schemas.microsoft.com/office/drawing/2014/main" xmlns="" id="{BE3FEF49-9500-498D-8EB9-00EEA9A6D688}"/>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71" name="Line 25">
                    <a:extLst>
                      <a:ext uri="{FF2B5EF4-FFF2-40B4-BE49-F238E27FC236}">
                        <a16:creationId xmlns:a16="http://schemas.microsoft.com/office/drawing/2014/main" xmlns="" id="{63169157-8A1B-434F-B2EB-85E5421B8E84}"/>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353" name="Group 21">
                  <a:extLst>
                    <a:ext uri="{FF2B5EF4-FFF2-40B4-BE49-F238E27FC236}">
                      <a16:creationId xmlns:a16="http://schemas.microsoft.com/office/drawing/2014/main" xmlns="" id="{F0F2CC29-119B-4B17-BC4F-CDFF87510998}"/>
                    </a:ext>
                  </a:extLst>
                </p:cNvPr>
                <p:cNvGrpSpPr>
                  <a:grpSpLocks/>
                </p:cNvGrpSpPr>
                <p:nvPr/>
              </p:nvGrpSpPr>
              <p:grpSpPr bwMode="auto">
                <a:xfrm rot="534731">
                  <a:off x="6171073" y="3365146"/>
                  <a:ext cx="130200" cy="174491"/>
                  <a:chOff x="0" y="0"/>
                  <a:chExt cx="240" cy="336"/>
                </a:xfrm>
              </p:grpSpPr>
              <p:sp>
                <p:nvSpPr>
                  <p:cNvPr id="364" name="Line 22">
                    <a:extLst>
                      <a:ext uri="{FF2B5EF4-FFF2-40B4-BE49-F238E27FC236}">
                        <a16:creationId xmlns:a16="http://schemas.microsoft.com/office/drawing/2014/main" xmlns="" id="{7D3A8A13-3DC8-403A-8E10-C1ADB354C81D}"/>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5" name="Line 23">
                    <a:extLst>
                      <a:ext uri="{FF2B5EF4-FFF2-40B4-BE49-F238E27FC236}">
                        <a16:creationId xmlns:a16="http://schemas.microsoft.com/office/drawing/2014/main" xmlns="" id="{54B9F864-BBD5-4AC5-BF91-C89F9853415E}"/>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6" name="Line 24">
                    <a:extLst>
                      <a:ext uri="{FF2B5EF4-FFF2-40B4-BE49-F238E27FC236}">
                        <a16:creationId xmlns:a16="http://schemas.microsoft.com/office/drawing/2014/main" xmlns="" id="{15E4C25D-B0C1-4885-9873-B14199D9B186}"/>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7" name="Line 25">
                    <a:extLst>
                      <a:ext uri="{FF2B5EF4-FFF2-40B4-BE49-F238E27FC236}">
                        <a16:creationId xmlns:a16="http://schemas.microsoft.com/office/drawing/2014/main" xmlns="" id="{B97B21E2-2209-4E58-9B77-E773FA6075E1}"/>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354" name="Group 21">
                  <a:extLst>
                    <a:ext uri="{FF2B5EF4-FFF2-40B4-BE49-F238E27FC236}">
                      <a16:creationId xmlns:a16="http://schemas.microsoft.com/office/drawing/2014/main" xmlns="" id="{1BBD4EF2-3AD8-44AF-812A-0E771AC049EC}"/>
                    </a:ext>
                  </a:extLst>
                </p:cNvPr>
                <p:cNvGrpSpPr>
                  <a:grpSpLocks/>
                </p:cNvGrpSpPr>
                <p:nvPr/>
              </p:nvGrpSpPr>
              <p:grpSpPr bwMode="auto">
                <a:xfrm rot="15164421">
                  <a:off x="5689232" y="3570877"/>
                  <a:ext cx="149520" cy="151944"/>
                  <a:chOff x="0" y="0"/>
                  <a:chExt cx="240" cy="336"/>
                </a:xfrm>
              </p:grpSpPr>
              <p:sp>
                <p:nvSpPr>
                  <p:cNvPr id="360" name="Line 22">
                    <a:extLst>
                      <a:ext uri="{FF2B5EF4-FFF2-40B4-BE49-F238E27FC236}">
                        <a16:creationId xmlns:a16="http://schemas.microsoft.com/office/drawing/2014/main" xmlns="" id="{6323080F-9995-4097-B97B-D89406F7FFBD}"/>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1" name="Line 23">
                    <a:extLst>
                      <a:ext uri="{FF2B5EF4-FFF2-40B4-BE49-F238E27FC236}">
                        <a16:creationId xmlns:a16="http://schemas.microsoft.com/office/drawing/2014/main" xmlns="" id="{ECCDFD31-B2B9-4F23-84B0-91C06FB34205}"/>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2" name="Line 24">
                    <a:extLst>
                      <a:ext uri="{FF2B5EF4-FFF2-40B4-BE49-F238E27FC236}">
                        <a16:creationId xmlns:a16="http://schemas.microsoft.com/office/drawing/2014/main" xmlns="" id="{A69F81F4-EC7B-4D05-8E7A-46449DC25B0C}"/>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63" name="Line 25">
                    <a:extLst>
                      <a:ext uri="{FF2B5EF4-FFF2-40B4-BE49-F238E27FC236}">
                        <a16:creationId xmlns:a16="http://schemas.microsoft.com/office/drawing/2014/main" xmlns="" id="{57D32EA0-4ABC-4F0A-98D7-1C68CF2C9B65}"/>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nvGrpSpPr>
                <p:cNvPr id="355" name="Group 21">
                  <a:extLst>
                    <a:ext uri="{FF2B5EF4-FFF2-40B4-BE49-F238E27FC236}">
                      <a16:creationId xmlns:a16="http://schemas.microsoft.com/office/drawing/2014/main" xmlns="" id="{BD60D4A1-BEFE-4360-8E7B-FEE4694D6700}"/>
                    </a:ext>
                  </a:extLst>
                </p:cNvPr>
                <p:cNvGrpSpPr>
                  <a:grpSpLocks/>
                </p:cNvGrpSpPr>
                <p:nvPr/>
              </p:nvGrpSpPr>
              <p:grpSpPr bwMode="auto">
                <a:xfrm rot="5642410">
                  <a:off x="6377391" y="3729210"/>
                  <a:ext cx="149520" cy="151944"/>
                  <a:chOff x="0" y="0"/>
                  <a:chExt cx="240" cy="336"/>
                </a:xfrm>
              </p:grpSpPr>
              <p:sp>
                <p:nvSpPr>
                  <p:cNvPr id="356" name="Line 22">
                    <a:extLst>
                      <a:ext uri="{FF2B5EF4-FFF2-40B4-BE49-F238E27FC236}">
                        <a16:creationId xmlns:a16="http://schemas.microsoft.com/office/drawing/2014/main" xmlns="" id="{616FBCD9-2968-4EA0-ADC3-15912F15D541}"/>
                      </a:ext>
                    </a:extLst>
                  </p:cNvPr>
                  <p:cNvSpPr>
                    <a:spLocks noChangeShapeType="1"/>
                  </p:cNvSpPr>
                  <p:nvPr/>
                </p:nvSpPr>
                <p:spPr bwMode="auto">
                  <a:xfrm>
                    <a:off x="96"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57" name="Line 23">
                    <a:extLst>
                      <a:ext uri="{FF2B5EF4-FFF2-40B4-BE49-F238E27FC236}">
                        <a16:creationId xmlns:a16="http://schemas.microsoft.com/office/drawing/2014/main" xmlns="" id="{409717A1-87CC-4D05-AE51-77E72FA9906C}"/>
                      </a:ext>
                    </a:extLst>
                  </p:cNvPr>
                  <p:cNvSpPr>
                    <a:spLocks noChangeShapeType="1"/>
                  </p:cNvSpPr>
                  <p:nvPr/>
                </p:nvSpPr>
                <p:spPr bwMode="auto">
                  <a:xfrm flipH="1">
                    <a:off x="0"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58" name="Line 24">
                    <a:extLst>
                      <a:ext uri="{FF2B5EF4-FFF2-40B4-BE49-F238E27FC236}">
                        <a16:creationId xmlns:a16="http://schemas.microsoft.com/office/drawing/2014/main" xmlns="" id="{FC64BB5E-19C5-427A-AFA5-28CA20CE66B9}"/>
                      </a:ext>
                    </a:extLst>
                  </p:cNvPr>
                  <p:cNvSpPr>
                    <a:spLocks noChangeShapeType="1"/>
                  </p:cNvSpPr>
                  <p:nvPr/>
                </p:nvSpPr>
                <p:spPr bwMode="auto">
                  <a:xfrm>
                    <a:off x="144" y="0"/>
                    <a:ext cx="1" cy="192"/>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359" name="Line 25">
                    <a:extLst>
                      <a:ext uri="{FF2B5EF4-FFF2-40B4-BE49-F238E27FC236}">
                        <a16:creationId xmlns:a16="http://schemas.microsoft.com/office/drawing/2014/main" xmlns="" id="{B5E03EA0-23E1-45E6-B721-D5277D533A2B}"/>
                      </a:ext>
                    </a:extLst>
                  </p:cNvPr>
                  <p:cNvSpPr>
                    <a:spLocks noChangeShapeType="1"/>
                  </p:cNvSpPr>
                  <p:nvPr/>
                </p:nvSpPr>
                <p:spPr bwMode="auto">
                  <a:xfrm>
                    <a:off x="144" y="192"/>
                    <a:ext cx="96" cy="144"/>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grpSp>
        <p:grpSp>
          <p:nvGrpSpPr>
            <p:cNvPr id="5" name="Grupo 4">
              <a:extLst>
                <a:ext uri="{FF2B5EF4-FFF2-40B4-BE49-F238E27FC236}">
                  <a16:creationId xmlns:a16="http://schemas.microsoft.com/office/drawing/2014/main" xmlns="" id="{1846C31A-34C7-41E1-ABDE-433E918F3F9E}"/>
                </a:ext>
              </a:extLst>
            </p:cNvPr>
            <p:cNvGrpSpPr/>
            <p:nvPr/>
          </p:nvGrpSpPr>
          <p:grpSpPr>
            <a:xfrm>
              <a:off x="9217944" y="3191681"/>
              <a:ext cx="1082193" cy="267186"/>
              <a:chOff x="9018710" y="3024428"/>
              <a:chExt cx="1051946" cy="230832"/>
            </a:xfrm>
          </p:grpSpPr>
          <p:sp>
            <p:nvSpPr>
              <p:cNvPr id="288" name="CuadroTexto 567">
                <a:extLst>
                  <a:ext uri="{FF2B5EF4-FFF2-40B4-BE49-F238E27FC236}">
                    <a16:creationId xmlns:a16="http://schemas.microsoft.com/office/drawing/2014/main" xmlns="" id="{4E231D66-E93C-4CD1-9AD9-04D1CE77F351}"/>
                  </a:ext>
                </a:extLst>
              </p:cNvPr>
              <p:cNvSpPr txBox="1">
                <a:spLocks noChangeArrowheads="1"/>
              </p:cNvSpPr>
              <p:nvPr/>
            </p:nvSpPr>
            <p:spPr bwMode="auto">
              <a:xfrm>
                <a:off x="9110904" y="3024428"/>
                <a:ext cx="959752" cy="230832"/>
              </a:xfrm>
              <a:prstGeom prst="rect">
                <a:avLst/>
              </a:prstGeom>
              <a:noFill/>
              <a:ln w="9525">
                <a:noFill/>
                <a:miter lim="800000"/>
                <a:headEnd/>
                <a:tailEnd/>
              </a:ln>
            </p:spPr>
            <p:txBody>
              <a:bodyPr wrap="square">
                <a:prstTxWarp prst="textNoShape">
                  <a:avLst/>
                </a:prstTxWarp>
                <a:spAutoFit/>
              </a:bodyPr>
              <a:lstStyle/>
              <a:p>
                <a:pPr eaLnBrk="1" hangingPunct="1">
                  <a:spcBef>
                    <a:spcPts val="600"/>
                  </a:spcBef>
                </a:pPr>
                <a:r>
                  <a:rPr lang="es-ES" sz="1100" dirty="0">
                    <a:latin typeface="Bahnschrift Light" panose="020B0502040204020203" pitchFamily="34" charset="0"/>
                  </a:rPr>
                  <a:t>Killing Abs</a:t>
                </a:r>
              </a:p>
            </p:txBody>
          </p:sp>
          <p:grpSp>
            <p:nvGrpSpPr>
              <p:cNvPr id="2" name="Grupo 1">
                <a:extLst>
                  <a:ext uri="{FF2B5EF4-FFF2-40B4-BE49-F238E27FC236}">
                    <a16:creationId xmlns:a16="http://schemas.microsoft.com/office/drawing/2014/main" xmlns="" id="{4CE8F373-F0DD-4D24-BE69-91C1405AB363}"/>
                  </a:ext>
                </a:extLst>
              </p:cNvPr>
              <p:cNvGrpSpPr/>
              <p:nvPr/>
            </p:nvGrpSpPr>
            <p:grpSpPr>
              <a:xfrm>
                <a:off x="9018710" y="3062486"/>
                <a:ext cx="140649" cy="172037"/>
                <a:chOff x="9010775" y="2916082"/>
                <a:chExt cx="214011" cy="318441"/>
              </a:xfrm>
            </p:grpSpPr>
            <p:sp>
              <p:nvSpPr>
                <p:cNvPr id="860" name="Line 22">
                  <a:extLst>
                    <a:ext uri="{FF2B5EF4-FFF2-40B4-BE49-F238E27FC236}">
                      <a16:creationId xmlns:a16="http://schemas.microsoft.com/office/drawing/2014/main" xmlns="" id="{90EBFBDC-1BF3-4A12-A05E-D0969C64C78F}"/>
                    </a:ext>
                  </a:extLst>
                </p:cNvPr>
                <p:cNvSpPr>
                  <a:spLocks noChangeShapeType="1"/>
                </p:cNvSpPr>
                <p:nvPr/>
              </p:nvSpPr>
              <p:spPr bwMode="auto">
                <a:xfrm>
                  <a:off x="9096379" y="2916082"/>
                  <a:ext cx="892" cy="181966"/>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61" name="Line 23">
                  <a:extLst>
                    <a:ext uri="{FF2B5EF4-FFF2-40B4-BE49-F238E27FC236}">
                      <a16:creationId xmlns:a16="http://schemas.microsoft.com/office/drawing/2014/main" xmlns="" id="{7C591962-B762-47D4-9B6F-626AF8C4A47C}"/>
                    </a:ext>
                  </a:extLst>
                </p:cNvPr>
                <p:cNvSpPr>
                  <a:spLocks noChangeShapeType="1"/>
                </p:cNvSpPr>
                <p:nvPr/>
              </p:nvSpPr>
              <p:spPr bwMode="auto">
                <a:xfrm flipH="1">
                  <a:off x="9010775" y="3098048"/>
                  <a:ext cx="85604" cy="136475"/>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62" name="Line 24">
                  <a:extLst>
                    <a:ext uri="{FF2B5EF4-FFF2-40B4-BE49-F238E27FC236}">
                      <a16:creationId xmlns:a16="http://schemas.microsoft.com/office/drawing/2014/main" xmlns="" id="{4687B22A-5078-4956-98B2-D6F846BB52B9}"/>
                    </a:ext>
                  </a:extLst>
                </p:cNvPr>
                <p:cNvSpPr>
                  <a:spLocks noChangeShapeType="1"/>
                </p:cNvSpPr>
                <p:nvPr/>
              </p:nvSpPr>
              <p:spPr bwMode="auto">
                <a:xfrm>
                  <a:off x="9139182" y="2916082"/>
                  <a:ext cx="892" cy="181966"/>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sp>
              <p:nvSpPr>
                <p:cNvPr id="863" name="Line 25">
                  <a:extLst>
                    <a:ext uri="{FF2B5EF4-FFF2-40B4-BE49-F238E27FC236}">
                      <a16:creationId xmlns:a16="http://schemas.microsoft.com/office/drawing/2014/main" xmlns="" id="{428B6DC7-41C7-4596-BBC0-EF9424E6A1B0}"/>
                    </a:ext>
                  </a:extLst>
                </p:cNvPr>
                <p:cNvSpPr>
                  <a:spLocks noChangeShapeType="1"/>
                </p:cNvSpPr>
                <p:nvPr/>
              </p:nvSpPr>
              <p:spPr bwMode="auto">
                <a:xfrm>
                  <a:off x="9139182" y="3098048"/>
                  <a:ext cx="85604" cy="136475"/>
                </a:xfrm>
                <a:prstGeom prst="line">
                  <a:avLst/>
                </a:prstGeom>
                <a:noFill/>
                <a:ln w="38100">
                  <a:solidFill>
                    <a:schemeClr val="accent6">
                      <a:lumMod val="75000"/>
                    </a:schemeClr>
                  </a:solidFill>
                  <a:round/>
                  <a:headEnd/>
                  <a:tailEnd/>
                </a:ln>
              </p:spPr>
              <p:txBody>
                <a:bodyPr wrap="none" anchor="ctr">
                  <a:prstTxWarp prst="textNoShape">
                    <a:avLst/>
                  </a:prstTxWarp>
                </a:bodyPr>
                <a:lstStyle/>
                <a:p>
                  <a:endParaRPr lang="es-ES_tradnl"/>
                </a:p>
              </p:txBody>
            </p:sp>
          </p:grpSp>
        </p:grpSp>
        <p:grpSp>
          <p:nvGrpSpPr>
            <p:cNvPr id="9" name="Grupo 8">
              <a:extLst>
                <a:ext uri="{FF2B5EF4-FFF2-40B4-BE49-F238E27FC236}">
                  <a16:creationId xmlns:a16="http://schemas.microsoft.com/office/drawing/2014/main" xmlns="" id="{1AC7B1A0-1F07-4C00-A5AB-E084804ADA80}"/>
                </a:ext>
              </a:extLst>
            </p:cNvPr>
            <p:cNvGrpSpPr/>
            <p:nvPr/>
          </p:nvGrpSpPr>
          <p:grpSpPr>
            <a:xfrm>
              <a:off x="9217944" y="3664554"/>
              <a:ext cx="950258" cy="261610"/>
              <a:chOff x="9017034" y="3412667"/>
              <a:chExt cx="923699" cy="226014"/>
            </a:xfrm>
          </p:grpSpPr>
          <p:sp>
            <p:nvSpPr>
              <p:cNvPr id="864" name="Elipse 863">
                <a:extLst>
                  <a:ext uri="{FF2B5EF4-FFF2-40B4-BE49-F238E27FC236}">
                    <a16:creationId xmlns:a16="http://schemas.microsoft.com/office/drawing/2014/main" xmlns="" id="{DCDA29E1-56AB-4183-8AD7-956094C2387B}"/>
                  </a:ext>
                </a:extLst>
              </p:cNvPr>
              <p:cNvSpPr/>
              <p:nvPr/>
            </p:nvSpPr>
            <p:spPr>
              <a:xfrm>
                <a:off x="9017034" y="3456083"/>
                <a:ext cx="144000" cy="144000"/>
              </a:xfrm>
              <a:prstGeom prst="ellipse">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1" name="CuadroTexto 870">
                <a:extLst>
                  <a:ext uri="{FF2B5EF4-FFF2-40B4-BE49-F238E27FC236}">
                    <a16:creationId xmlns:a16="http://schemas.microsoft.com/office/drawing/2014/main" xmlns="" id="{8F3635B2-04F6-4438-AC6A-3F7F155FC258}"/>
                  </a:ext>
                </a:extLst>
              </p:cNvPr>
              <p:cNvSpPr txBox="1"/>
              <p:nvPr/>
            </p:nvSpPr>
            <p:spPr>
              <a:xfrm>
                <a:off x="9110905" y="3412667"/>
                <a:ext cx="829828" cy="226014"/>
              </a:xfrm>
              <a:prstGeom prst="rect">
                <a:avLst/>
              </a:prstGeom>
              <a:noFill/>
            </p:spPr>
            <p:txBody>
              <a:bodyPr wrap="square">
                <a:spAutoFit/>
              </a:bodyPr>
              <a:lstStyle/>
              <a:p>
                <a:pPr eaLnBrk="1" hangingPunct="1">
                  <a:spcBef>
                    <a:spcPts val="600"/>
                  </a:spcBef>
                </a:pPr>
                <a:r>
                  <a:rPr lang="es-ES" sz="1100" dirty="0">
                    <a:latin typeface="Bahnschrift Light" panose="020B0502040204020203" pitchFamily="34" charset="0"/>
                  </a:rPr>
                  <a:t>RA0127</a:t>
                </a:r>
              </a:p>
            </p:txBody>
          </p:sp>
        </p:grpSp>
        <p:grpSp>
          <p:nvGrpSpPr>
            <p:cNvPr id="10" name="Grupo 9">
              <a:extLst>
                <a:ext uri="{FF2B5EF4-FFF2-40B4-BE49-F238E27FC236}">
                  <a16:creationId xmlns:a16="http://schemas.microsoft.com/office/drawing/2014/main" xmlns="" id="{FF93575F-FA44-4CBB-81E3-395D211813A4}"/>
                </a:ext>
              </a:extLst>
            </p:cNvPr>
            <p:cNvGrpSpPr/>
            <p:nvPr/>
          </p:nvGrpSpPr>
          <p:grpSpPr>
            <a:xfrm>
              <a:off x="9217944" y="3900991"/>
              <a:ext cx="1958193" cy="408918"/>
              <a:chOff x="9009144" y="3637227"/>
              <a:chExt cx="1903463" cy="353279"/>
            </a:xfrm>
          </p:grpSpPr>
          <p:pic>
            <p:nvPicPr>
              <p:cNvPr id="872" name="Imagen 871" descr="Icono&#10;&#10;Descripción generada automáticamente">
                <a:extLst>
                  <a:ext uri="{FF2B5EF4-FFF2-40B4-BE49-F238E27FC236}">
                    <a16:creationId xmlns:a16="http://schemas.microsoft.com/office/drawing/2014/main" xmlns="" id="{BD90F2FD-7B39-48B5-9C29-38055F648A73}"/>
                  </a:ext>
                </a:extLst>
              </p:cNvPr>
              <p:cNvPicPr>
                <a:picLocks noChangeAspect="1"/>
              </p:cNvPicPr>
              <p:nvPr/>
            </p:nvPicPr>
            <p:blipFill rotWithShape="1">
              <a:blip r:embed="rId17" cstate="screen">
                <a:clrChange>
                  <a:clrFrom>
                    <a:srgbClr val="FFFEFD"/>
                  </a:clrFrom>
                  <a:clrTo>
                    <a:srgbClr val="FFFEFD">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l="42664" t="20775" b="60051"/>
              <a:stretch/>
            </p:blipFill>
            <p:spPr>
              <a:xfrm rot="6841063">
                <a:off x="8894671" y="3761003"/>
                <a:ext cx="343976" cy="115029"/>
              </a:xfrm>
              <a:prstGeom prst="rect">
                <a:avLst/>
              </a:prstGeom>
            </p:spPr>
          </p:pic>
          <p:sp>
            <p:nvSpPr>
              <p:cNvPr id="873" name="CuadroTexto 872">
                <a:extLst>
                  <a:ext uri="{FF2B5EF4-FFF2-40B4-BE49-F238E27FC236}">
                    <a16:creationId xmlns:a16="http://schemas.microsoft.com/office/drawing/2014/main" xmlns="" id="{71AD8276-54EC-4974-BEA2-15E779F93F3A}"/>
                  </a:ext>
                </a:extLst>
              </p:cNvPr>
              <p:cNvSpPr txBox="1"/>
              <p:nvPr/>
            </p:nvSpPr>
            <p:spPr>
              <a:xfrm>
                <a:off x="9109769" y="3637227"/>
                <a:ext cx="1802838" cy="230832"/>
              </a:xfrm>
              <a:prstGeom prst="rect">
                <a:avLst/>
              </a:prstGeom>
              <a:noFill/>
            </p:spPr>
            <p:txBody>
              <a:bodyPr wrap="square">
                <a:spAutoFit/>
              </a:bodyPr>
              <a:lstStyle/>
              <a:p>
                <a:pPr eaLnBrk="1" hangingPunct="1">
                  <a:spcBef>
                    <a:spcPts val="600"/>
                  </a:spcBef>
                </a:pPr>
                <a:r>
                  <a:rPr lang="es-ES" sz="1100" dirty="0">
                    <a:latin typeface="Bahnschrift Light" panose="020B0502040204020203" pitchFamily="34" charset="0"/>
                  </a:rPr>
                  <a:t>Gram negative bacteria</a:t>
                </a:r>
              </a:p>
            </p:txBody>
          </p:sp>
        </p:grpSp>
        <p:grpSp>
          <p:nvGrpSpPr>
            <p:cNvPr id="8" name="Grupo 7">
              <a:extLst>
                <a:ext uri="{FF2B5EF4-FFF2-40B4-BE49-F238E27FC236}">
                  <a16:creationId xmlns:a16="http://schemas.microsoft.com/office/drawing/2014/main" xmlns="" id="{04F3FED3-41EC-47CC-9B33-BE9CDB8A0440}"/>
                </a:ext>
              </a:extLst>
            </p:cNvPr>
            <p:cNvGrpSpPr/>
            <p:nvPr/>
          </p:nvGrpSpPr>
          <p:grpSpPr>
            <a:xfrm>
              <a:off x="9217944" y="3428117"/>
              <a:ext cx="2677958" cy="261610"/>
              <a:chOff x="9018710" y="3209334"/>
              <a:chExt cx="2603111" cy="226014"/>
            </a:xfrm>
          </p:grpSpPr>
          <p:sp>
            <p:nvSpPr>
              <p:cNvPr id="870" name="CuadroTexto 869">
                <a:extLst>
                  <a:ext uri="{FF2B5EF4-FFF2-40B4-BE49-F238E27FC236}">
                    <a16:creationId xmlns:a16="http://schemas.microsoft.com/office/drawing/2014/main" xmlns="" id="{9C24A895-EA25-43EE-AB3D-9EA3BF48F19F}"/>
                  </a:ext>
                </a:extLst>
              </p:cNvPr>
              <p:cNvSpPr txBox="1"/>
              <p:nvPr/>
            </p:nvSpPr>
            <p:spPr>
              <a:xfrm>
                <a:off x="9115162" y="3209334"/>
                <a:ext cx="2506659" cy="226014"/>
              </a:xfrm>
              <a:prstGeom prst="rect">
                <a:avLst/>
              </a:prstGeom>
              <a:noFill/>
            </p:spPr>
            <p:txBody>
              <a:bodyPr wrap="square">
                <a:spAutoFit/>
              </a:bodyPr>
              <a:lstStyle/>
              <a:p>
                <a:pPr eaLnBrk="1" hangingPunct="1">
                  <a:spcBef>
                    <a:spcPts val="600"/>
                  </a:spcBef>
                </a:pPr>
                <a:r>
                  <a:rPr lang="es-ES" sz="1100" dirty="0">
                    <a:latin typeface="Bahnschrift Light" panose="020B0502040204020203" pitchFamily="34" charset="0"/>
                  </a:rPr>
                  <a:t>Inhibitory anti-</a:t>
                </a:r>
                <a:r>
                  <a:rPr lang="el-GR" sz="1100" dirty="0">
                    <a:latin typeface="Bahnschrift Light" panose="020B0502040204020203" pitchFamily="34" charset="0"/>
                  </a:rPr>
                  <a:t>α</a:t>
                </a:r>
                <a:r>
                  <a:rPr lang="es-ES" sz="1100" dirty="0">
                    <a:latin typeface="Bahnschrift Light" panose="020B0502040204020203" pitchFamily="34" charset="0"/>
                  </a:rPr>
                  <a:t>galactosyl (</a:t>
                </a:r>
                <a:r>
                  <a:rPr lang="el-GR" sz="1100" dirty="0">
                    <a:latin typeface="Bahnschrift Light" panose="020B0502040204020203" pitchFamily="34" charset="0"/>
                  </a:rPr>
                  <a:t>α</a:t>
                </a:r>
                <a:r>
                  <a:rPr lang="es-ES" sz="1100" dirty="0">
                    <a:latin typeface="Bahnschrift Light" panose="020B0502040204020203" pitchFamily="34" charset="0"/>
                  </a:rPr>
                  <a:t>Gal) Abs</a:t>
                </a:r>
              </a:p>
            </p:txBody>
          </p:sp>
          <p:grpSp>
            <p:nvGrpSpPr>
              <p:cNvPr id="211" name="Grupo 210">
                <a:extLst>
                  <a:ext uri="{FF2B5EF4-FFF2-40B4-BE49-F238E27FC236}">
                    <a16:creationId xmlns:a16="http://schemas.microsoft.com/office/drawing/2014/main" xmlns="" id="{353FB809-EAD1-42DB-BE6D-7439B40B4530}"/>
                  </a:ext>
                </a:extLst>
              </p:cNvPr>
              <p:cNvGrpSpPr/>
              <p:nvPr/>
            </p:nvGrpSpPr>
            <p:grpSpPr>
              <a:xfrm>
                <a:off x="9018710" y="3238732"/>
                <a:ext cx="140649" cy="172037"/>
                <a:chOff x="9010775" y="2916082"/>
                <a:chExt cx="214011" cy="318441"/>
              </a:xfrm>
            </p:grpSpPr>
            <p:sp>
              <p:nvSpPr>
                <p:cNvPr id="212" name="Line 22">
                  <a:extLst>
                    <a:ext uri="{FF2B5EF4-FFF2-40B4-BE49-F238E27FC236}">
                      <a16:creationId xmlns:a16="http://schemas.microsoft.com/office/drawing/2014/main" xmlns="" id="{76E6DAC3-EC0D-44F1-A623-E5EFCBEEF8A1}"/>
                    </a:ext>
                  </a:extLst>
                </p:cNvPr>
                <p:cNvSpPr>
                  <a:spLocks noChangeShapeType="1"/>
                </p:cNvSpPr>
                <p:nvPr/>
              </p:nvSpPr>
              <p:spPr bwMode="auto">
                <a:xfrm>
                  <a:off x="9096379" y="2916082"/>
                  <a:ext cx="892" cy="181966"/>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3" name="Line 23">
                  <a:extLst>
                    <a:ext uri="{FF2B5EF4-FFF2-40B4-BE49-F238E27FC236}">
                      <a16:creationId xmlns:a16="http://schemas.microsoft.com/office/drawing/2014/main" xmlns="" id="{2C60A715-C9D3-4279-87F5-9C00A94E6E26}"/>
                    </a:ext>
                  </a:extLst>
                </p:cNvPr>
                <p:cNvSpPr>
                  <a:spLocks noChangeShapeType="1"/>
                </p:cNvSpPr>
                <p:nvPr/>
              </p:nvSpPr>
              <p:spPr bwMode="auto">
                <a:xfrm flipH="1">
                  <a:off x="9010775" y="3098048"/>
                  <a:ext cx="85604" cy="136475"/>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4" name="Line 24">
                  <a:extLst>
                    <a:ext uri="{FF2B5EF4-FFF2-40B4-BE49-F238E27FC236}">
                      <a16:creationId xmlns:a16="http://schemas.microsoft.com/office/drawing/2014/main" xmlns="" id="{C3B9597E-DEFB-43AB-8BC3-51B49DB907B2}"/>
                    </a:ext>
                  </a:extLst>
                </p:cNvPr>
                <p:cNvSpPr>
                  <a:spLocks noChangeShapeType="1"/>
                </p:cNvSpPr>
                <p:nvPr/>
              </p:nvSpPr>
              <p:spPr bwMode="auto">
                <a:xfrm>
                  <a:off x="9139182" y="2916082"/>
                  <a:ext cx="892" cy="181966"/>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sp>
              <p:nvSpPr>
                <p:cNvPr id="215" name="Line 25">
                  <a:extLst>
                    <a:ext uri="{FF2B5EF4-FFF2-40B4-BE49-F238E27FC236}">
                      <a16:creationId xmlns:a16="http://schemas.microsoft.com/office/drawing/2014/main" xmlns="" id="{422AB122-6989-4E84-BFD1-B4C541FB6EAF}"/>
                    </a:ext>
                  </a:extLst>
                </p:cNvPr>
                <p:cNvSpPr>
                  <a:spLocks noChangeShapeType="1"/>
                </p:cNvSpPr>
                <p:nvPr/>
              </p:nvSpPr>
              <p:spPr bwMode="auto">
                <a:xfrm>
                  <a:off x="9139182" y="3098048"/>
                  <a:ext cx="85604" cy="136475"/>
                </a:xfrm>
                <a:prstGeom prst="line">
                  <a:avLst/>
                </a:prstGeom>
                <a:noFill/>
                <a:ln w="38100">
                  <a:solidFill>
                    <a:srgbClr val="1585AD"/>
                  </a:solidFill>
                  <a:round/>
                  <a:headEnd/>
                  <a:tailEnd/>
                </a:ln>
              </p:spPr>
              <p:txBody>
                <a:bodyPr wrap="none" anchor="ctr">
                  <a:prstTxWarp prst="textNoShape">
                    <a:avLst/>
                  </a:prstTxWarp>
                </a:bodyPr>
                <a:lstStyle/>
                <a:p>
                  <a:endParaRPr lang="es-ES_tradnl"/>
                </a:p>
              </p:txBody>
            </p:sp>
          </p:grpSp>
        </p:grpSp>
      </p:grpSp>
      <p:grpSp>
        <p:nvGrpSpPr>
          <p:cNvPr id="216" name="Grupo 215">
            <a:extLst>
              <a:ext uri="{FF2B5EF4-FFF2-40B4-BE49-F238E27FC236}">
                <a16:creationId xmlns:a16="http://schemas.microsoft.com/office/drawing/2014/main" xmlns="" id="{2805500F-5A17-4A47-94F1-82B1225FE371}"/>
              </a:ext>
            </a:extLst>
          </p:cNvPr>
          <p:cNvGrpSpPr/>
          <p:nvPr/>
        </p:nvGrpSpPr>
        <p:grpSpPr>
          <a:xfrm>
            <a:off x="6573079" y="6059942"/>
            <a:ext cx="5152717" cy="590802"/>
            <a:chOff x="1360403" y="5302282"/>
            <a:chExt cx="5152717" cy="590802"/>
          </a:xfrm>
        </p:grpSpPr>
        <p:sp>
          <p:nvSpPr>
            <p:cNvPr id="217" name="CuadroTexto 216">
              <a:extLst>
                <a:ext uri="{FF2B5EF4-FFF2-40B4-BE49-F238E27FC236}">
                  <a16:creationId xmlns:a16="http://schemas.microsoft.com/office/drawing/2014/main" xmlns="" id="{51C3DBF3-AA95-4DEB-B5E6-1D5255D56217}"/>
                </a:ext>
              </a:extLst>
            </p:cNvPr>
            <p:cNvSpPr txBox="1"/>
            <p:nvPr/>
          </p:nvSpPr>
          <p:spPr>
            <a:xfrm>
              <a:off x="1723894" y="5308309"/>
              <a:ext cx="4789226" cy="584775"/>
            </a:xfrm>
            <a:prstGeom prst="rect">
              <a:avLst/>
            </a:prstGeom>
            <a:noFill/>
          </p:spPr>
          <p:txBody>
            <a:bodyPr wrap="square">
              <a:spAutoFit/>
            </a:bodyPr>
            <a:lstStyle/>
            <a:p>
              <a:pPr algn="just"/>
              <a:r>
                <a:rPr lang="en-US" sz="1600" b="1" dirty="0">
                  <a:solidFill>
                    <a:srgbClr val="A61A47"/>
                  </a:solidFill>
                  <a:latin typeface="Bahnschrift" panose="020B0502040204020203" pitchFamily="34" charset="0"/>
                </a:rPr>
                <a:t>RA0127</a:t>
              </a:r>
              <a:r>
                <a:rPr lang="en-US" sz="1600" b="1" dirty="0">
                  <a:latin typeface="Bahnschrift" panose="020B0502040204020203" pitchFamily="34" charset="0"/>
                </a:rPr>
                <a:t> </a:t>
              </a:r>
              <a:r>
                <a:rPr lang="en-US" sz="1600" dirty="0">
                  <a:latin typeface="Bahnschrift" panose="020B0502040204020203" pitchFamily="34" charset="0"/>
                </a:rPr>
                <a:t>fits for public &amp; private hospital markets. </a:t>
              </a:r>
            </a:p>
            <a:p>
              <a:pPr algn="just"/>
              <a:r>
                <a:rPr lang="en-US" sz="1600" dirty="0">
                  <a:latin typeface="Bahnschrift" panose="020B0502040204020203" pitchFamily="34" charset="0"/>
                </a:rPr>
                <a:t>It is a </a:t>
              </a:r>
              <a:r>
                <a:rPr lang="en-US" sz="1600" b="1" dirty="0">
                  <a:latin typeface="Bahnschrift" panose="020B0502040204020203" pitchFamily="34" charset="0"/>
                </a:rPr>
                <a:t>cost-saving</a:t>
              </a:r>
              <a:r>
                <a:rPr lang="en-US" sz="1600" dirty="0">
                  <a:latin typeface="Bahnschrift" panose="020B0502040204020203" pitchFamily="34" charset="0"/>
                </a:rPr>
                <a:t> alternative</a:t>
              </a:r>
            </a:p>
          </p:txBody>
        </p:sp>
        <p:pic>
          <p:nvPicPr>
            <p:cNvPr id="218" name="Gráfico 217" descr="Médico contorno">
              <a:extLst>
                <a:ext uri="{FF2B5EF4-FFF2-40B4-BE49-F238E27FC236}">
                  <a16:creationId xmlns:a16="http://schemas.microsoft.com/office/drawing/2014/main" xmlns="" id="{3E9AFBB1-754C-4650-B68C-36C37B8C6773}"/>
                </a:ext>
              </a:extLst>
            </p:cNvPr>
            <p:cNvPicPr>
              <a:picLocks noChangeAspect="1"/>
            </p:cNvPicPr>
            <p:nvPr/>
          </p:nvPicPr>
          <p:blipFill>
            <a:blip r:embed="rId18" cstate="screen">
              <a:extLst>
                <a:ext uri="{28A0092B-C50C-407E-A947-70E740481C1C}">
                  <a14:useLocalDpi xmlns:a14="http://schemas.microsoft.com/office/drawing/2010/main" val="0"/>
                </a:ext>
                <a:ext uri="{96DAC541-7B7A-43D3-8B79-37D633B846F1}">
                  <asvg:svgBlip xmlns:asvg="http://schemas.microsoft.com/office/drawing/2016/SVG/main" xmlns="" r:embed="rId19"/>
                </a:ext>
              </a:extLst>
            </a:blip>
            <a:stretch>
              <a:fillRect/>
            </a:stretch>
          </p:blipFill>
          <p:spPr>
            <a:xfrm>
              <a:off x="1360403" y="5302282"/>
              <a:ext cx="350455" cy="350455"/>
            </a:xfrm>
            <a:prstGeom prst="rect">
              <a:avLst/>
            </a:prstGeom>
          </p:spPr>
        </p:pic>
      </p:grpSp>
      <p:grpSp>
        <p:nvGrpSpPr>
          <p:cNvPr id="15" name="Grupo 14">
            <a:extLst>
              <a:ext uri="{FF2B5EF4-FFF2-40B4-BE49-F238E27FC236}">
                <a16:creationId xmlns:a16="http://schemas.microsoft.com/office/drawing/2014/main" xmlns="" id="{33E0C410-204F-44B9-B306-7A4E66C07A86}"/>
              </a:ext>
            </a:extLst>
          </p:cNvPr>
          <p:cNvGrpSpPr/>
          <p:nvPr/>
        </p:nvGrpSpPr>
        <p:grpSpPr>
          <a:xfrm>
            <a:off x="6591335" y="5107426"/>
            <a:ext cx="5527266" cy="792651"/>
            <a:chOff x="6648201" y="4803659"/>
            <a:chExt cx="6810981" cy="792651"/>
          </a:xfrm>
        </p:grpSpPr>
        <p:pic>
          <p:nvPicPr>
            <p:cNvPr id="14" name="Imagen 13" descr="Icono&#10;&#10;Descripción generada automáticamente">
              <a:extLst>
                <a:ext uri="{FF2B5EF4-FFF2-40B4-BE49-F238E27FC236}">
                  <a16:creationId xmlns:a16="http://schemas.microsoft.com/office/drawing/2014/main" xmlns="" id="{E4801542-EDED-4F96-961B-0C0B67A841A8}"/>
                </a:ext>
              </a:extLst>
            </p:cNvPr>
            <p:cNvPicPr>
              <a:picLocks noChangeAspect="1"/>
            </p:cNvPicPr>
            <p:nvPr/>
          </p:nvPicPr>
          <p:blipFill>
            <a:blip r:embed="rId20" cstate="screen">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6648201" y="4803659"/>
              <a:ext cx="796097" cy="792651"/>
            </a:xfrm>
            <a:prstGeom prst="rect">
              <a:avLst/>
            </a:prstGeom>
          </p:spPr>
        </p:pic>
        <p:sp>
          <p:nvSpPr>
            <p:cNvPr id="219" name="CuadroTexto 218">
              <a:extLst>
                <a:ext uri="{FF2B5EF4-FFF2-40B4-BE49-F238E27FC236}">
                  <a16:creationId xmlns:a16="http://schemas.microsoft.com/office/drawing/2014/main" xmlns="" id="{375DD24C-77E8-4897-8B6C-857EAD21A40C}"/>
                </a:ext>
              </a:extLst>
            </p:cNvPr>
            <p:cNvSpPr txBox="1"/>
            <p:nvPr/>
          </p:nvSpPr>
          <p:spPr>
            <a:xfrm>
              <a:off x="7340322" y="5027322"/>
              <a:ext cx="6118860" cy="338554"/>
            </a:xfrm>
            <a:prstGeom prst="rect">
              <a:avLst/>
            </a:prstGeom>
            <a:noFill/>
          </p:spPr>
          <p:txBody>
            <a:bodyPr wrap="square">
              <a:spAutoFit/>
            </a:bodyPr>
            <a:lstStyle/>
            <a:p>
              <a:r>
                <a:rPr lang="en-US" sz="1600" dirty="0">
                  <a:latin typeface="Bahnschrift" panose="020B0502040204020203" pitchFamily="34" charset="0"/>
                </a:rPr>
                <a:t>Initial indication: </a:t>
              </a:r>
              <a:r>
                <a:rPr lang="en-US" sz="1600" b="1" dirty="0">
                  <a:latin typeface="Bahnschrift" panose="020B0502040204020203" pitchFamily="34" charset="0"/>
                </a:rPr>
                <a:t>ICU patients (stays </a:t>
              </a:r>
              <a:r>
                <a:rPr lang="en-US" sz="1600" b="1" dirty="0">
                  <a:latin typeface="Bahnschrift" panose="020B0502040204020203" pitchFamily="34" charset="0"/>
                  <a:cs typeface="Times New Roman" panose="02020603050405020304" pitchFamily="18" charset="0"/>
                </a:rPr>
                <a:t>≥ 7 days</a:t>
              </a:r>
              <a:r>
                <a:rPr lang="en-US" sz="1600" dirty="0">
                  <a:latin typeface="Bahnschrift" panose="020B0502040204020203" pitchFamily="34" charset="0"/>
                  <a:cs typeface="Times New Roman" panose="02020603050405020304" pitchFamily="18" charset="0"/>
                </a:rPr>
                <a:t>)</a:t>
              </a:r>
              <a:r>
                <a:rPr lang="en-US" sz="1600" dirty="0">
                  <a:latin typeface="Bahnschrift" panose="020B0502040204020203" pitchFamily="34" charset="0"/>
                </a:rPr>
                <a:t> </a:t>
              </a:r>
            </a:p>
          </p:txBody>
        </p:sp>
      </p:grpSp>
      <p:pic>
        <p:nvPicPr>
          <p:cNvPr id="13" name="Imagen 12" descr="Diagrama, Esquemático&#10;&#10;Descripción generada automáticamente">
            <a:extLst>
              <a:ext uri="{FF2B5EF4-FFF2-40B4-BE49-F238E27FC236}">
                <a16:creationId xmlns:a16="http://schemas.microsoft.com/office/drawing/2014/main" xmlns="" id="{0BEFF35D-EA68-4883-AE12-B52836DFE58D}"/>
              </a:ext>
            </a:extLst>
          </p:cNvPr>
          <p:cNvPicPr>
            <a:picLocks noChangeAspect="1"/>
          </p:cNvPicPr>
          <p:nvPr/>
        </p:nvPicPr>
        <p:blipFill>
          <a:blip r:embed="rId21" cstate="screen">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3549" y="1029464"/>
            <a:ext cx="3040302" cy="1559417"/>
          </a:xfrm>
          <a:prstGeom prst="rect">
            <a:avLst/>
          </a:prstGeom>
        </p:spPr>
      </p:pic>
      <p:pic>
        <p:nvPicPr>
          <p:cNvPr id="11"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20987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629"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xmlns="" id="{F1C6FA16-DD73-435D-A54A-BD71A999D3E4}"/>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grpSp>
        <p:nvGrpSpPr>
          <p:cNvPr id="8" name="Grupo 7">
            <a:extLst>
              <a:ext uri="{FF2B5EF4-FFF2-40B4-BE49-F238E27FC236}">
                <a16:creationId xmlns:a16="http://schemas.microsoft.com/office/drawing/2014/main" xmlns="" id="{C779D302-BAD0-4CD9-8821-809ECF9F70FF}"/>
              </a:ext>
            </a:extLst>
          </p:cNvPr>
          <p:cNvGrpSpPr/>
          <p:nvPr/>
        </p:nvGrpSpPr>
        <p:grpSpPr>
          <a:xfrm>
            <a:off x="48702" y="6584196"/>
            <a:ext cx="11847200" cy="247791"/>
            <a:chOff x="48702" y="6584196"/>
            <a:chExt cx="11847200" cy="247791"/>
          </a:xfrm>
        </p:grpSpPr>
        <p:pic>
          <p:nvPicPr>
            <p:cNvPr id="9" name="Imagen 8" descr="Logotipo, nombre de la empresa&#10;&#10;Descripción generada automáticamente">
              <a:extLst>
                <a:ext uri="{FF2B5EF4-FFF2-40B4-BE49-F238E27FC236}">
                  <a16:creationId xmlns:a16="http://schemas.microsoft.com/office/drawing/2014/main" xmlns="" id="{1B5EBF34-1032-430E-AE70-BF2A36F0B9E6}"/>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10" name="CuadroTexto 9">
              <a:extLst>
                <a:ext uri="{FF2B5EF4-FFF2-40B4-BE49-F238E27FC236}">
                  <a16:creationId xmlns:a16="http://schemas.microsoft.com/office/drawing/2014/main" xmlns="" id="{F3C483A9-4F3A-4F69-ACB7-4FE888DC8E82}"/>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sp>
        <p:nvSpPr>
          <p:cNvPr id="11" name="CuadroTexto 10">
            <a:extLst>
              <a:ext uri="{FF2B5EF4-FFF2-40B4-BE49-F238E27FC236}">
                <a16:creationId xmlns:a16="http://schemas.microsoft.com/office/drawing/2014/main" xmlns="" id="{E3E9E03F-66BF-4BB2-8B7D-7D04149D5172}"/>
              </a:ext>
            </a:extLst>
          </p:cNvPr>
          <p:cNvSpPr txBox="1"/>
          <p:nvPr/>
        </p:nvSpPr>
        <p:spPr>
          <a:xfrm>
            <a:off x="262090" y="536218"/>
            <a:ext cx="11929910" cy="400110"/>
          </a:xfrm>
          <a:prstGeom prst="rect">
            <a:avLst/>
          </a:prstGeom>
          <a:noFill/>
        </p:spPr>
        <p:txBody>
          <a:bodyPr wrap="square">
            <a:spAutoFit/>
          </a:bodyPr>
          <a:lstStyle/>
          <a:p>
            <a:pPr algn="ctr"/>
            <a:r>
              <a:rPr lang="en-US" sz="2000" b="1" dirty="0">
                <a:solidFill>
                  <a:srgbClr val="A61A47"/>
                </a:solidFill>
                <a:latin typeface="Bahnschrift" panose="020B0502040204020203" pitchFamily="34" charset="0"/>
              </a:rPr>
              <a:t>RA0127</a:t>
            </a:r>
            <a:r>
              <a:rPr lang="en-US" sz="2000" b="1" dirty="0">
                <a:latin typeface="Bahnschrift" panose="020B0502040204020203" pitchFamily="34" charset="0"/>
              </a:rPr>
              <a:t> IMPROVES HUMAN SERUM KILLING CAPACITY VS. GRAM-NEGATIVE (INCLUDING MDR-BUGS)</a:t>
            </a:r>
          </a:p>
        </p:txBody>
      </p:sp>
      <p:sp>
        <p:nvSpPr>
          <p:cNvPr id="12" name="CuadroTexto 11">
            <a:extLst>
              <a:ext uri="{FF2B5EF4-FFF2-40B4-BE49-F238E27FC236}">
                <a16:creationId xmlns:a16="http://schemas.microsoft.com/office/drawing/2014/main" xmlns="" id="{087338B9-3E6C-47CC-B87F-4EF7542B05F9}"/>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PRECLINICAL </a:t>
            </a:r>
            <a:r>
              <a:rPr lang="en-US" sz="2400" b="1" i="1" dirty="0">
                <a:solidFill>
                  <a:schemeClr val="bg1"/>
                </a:solidFill>
                <a:latin typeface="Bahnschrift" panose="020B0502040204020203" pitchFamily="34" charset="0"/>
              </a:rPr>
              <a:t>IN VITRO </a:t>
            </a:r>
            <a:r>
              <a:rPr lang="en-US" sz="2400" b="1" dirty="0">
                <a:solidFill>
                  <a:schemeClr val="bg1"/>
                </a:solidFill>
                <a:latin typeface="Bahnschrift" panose="020B0502040204020203" pitchFamily="34" charset="0"/>
              </a:rPr>
              <a:t>VALIDATION (EFFICACY)</a:t>
            </a:r>
            <a:endParaRPr lang="es-ES" sz="2400" b="1" dirty="0">
              <a:solidFill>
                <a:schemeClr val="bg1"/>
              </a:solidFill>
              <a:latin typeface="Bahnschrift" panose="020B0502040204020203" pitchFamily="34" charset="0"/>
            </a:endParaRPr>
          </a:p>
        </p:txBody>
      </p:sp>
      <p:pic>
        <p:nvPicPr>
          <p:cNvPr id="2" name="Imagen 1">
            <a:extLst>
              <a:ext uri="{FF2B5EF4-FFF2-40B4-BE49-F238E27FC236}">
                <a16:creationId xmlns:a16="http://schemas.microsoft.com/office/drawing/2014/main" xmlns="" id="{9A73E52C-28F1-44F0-ACF7-594726AE682D}"/>
              </a:ext>
            </a:extLst>
          </p:cNvPr>
          <p:cNvPicPr>
            <a:picLocks noChangeAspect="1"/>
          </p:cNvPicPr>
          <p:nvPr/>
        </p:nvPicPr>
        <p:blipFill>
          <a:blip r:embed="rId7"/>
          <a:stretch>
            <a:fillRect/>
          </a:stretch>
        </p:blipFill>
        <p:spPr>
          <a:xfrm>
            <a:off x="296098" y="1148057"/>
            <a:ext cx="11626080" cy="5560034"/>
          </a:xfrm>
          <a:prstGeom prst="rect">
            <a:avLst/>
          </a:prstGeom>
        </p:spPr>
      </p:pic>
      <p:pic>
        <p:nvPicPr>
          <p:cNvPr id="3"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135825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4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a:extLst>
              <a:ext uri="{FF2B5EF4-FFF2-40B4-BE49-F238E27FC236}">
                <a16:creationId xmlns:a16="http://schemas.microsoft.com/office/drawing/2014/main" xmlns="" id="{19E3A0BC-4E71-4F2C-B285-00C2F727C739}"/>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grpSp>
        <p:nvGrpSpPr>
          <p:cNvPr id="36" name="Grupo 35">
            <a:extLst>
              <a:ext uri="{FF2B5EF4-FFF2-40B4-BE49-F238E27FC236}">
                <a16:creationId xmlns:a16="http://schemas.microsoft.com/office/drawing/2014/main" xmlns="" id="{A7F4A9A0-4266-4D44-90AE-95A0C149559D}"/>
              </a:ext>
            </a:extLst>
          </p:cNvPr>
          <p:cNvGrpSpPr/>
          <p:nvPr/>
        </p:nvGrpSpPr>
        <p:grpSpPr>
          <a:xfrm>
            <a:off x="48702" y="6584196"/>
            <a:ext cx="11847200" cy="247791"/>
            <a:chOff x="48702" y="6584196"/>
            <a:chExt cx="11847200" cy="247791"/>
          </a:xfrm>
        </p:grpSpPr>
        <p:pic>
          <p:nvPicPr>
            <p:cNvPr id="49" name="Imagen 48" descr="Logotipo, nombre de la empresa&#10;&#10;Descripción generada automáticamente">
              <a:extLst>
                <a:ext uri="{FF2B5EF4-FFF2-40B4-BE49-F238E27FC236}">
                  <a16:creationId xmlns:a16="http://schemas.microsoft.com/office/drawing/2014/main" xmlns="" id="{85EBEAE2-87C0-4E59-A239-B26EA500CCBB}"/>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50" name="CuadroTexto 49">
              <a:extLst>
                <a:ext uri="{FF2B5EF4-FFF2-40B4-BE49-F238E27FC236}">
                  <a16:creationId xmlns:a16="http://schemas.microsoft.com/office/drawing/2014/main" xmlns="" id="{F291EE2F-FC4F-4D97-A82B-F30D6665999D}"/>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sp>
        <p:nvSpPr>
          <p:cNvPr id="31" name="CuadroTexto 30">
            <a:extLst>
              <a:ext uri="{FF2B5EF4-FFF2-40B4-BE49-F238E27FC236}">
                <a16:creationId xmlns:a16="http://schemas.microsoft.com/office/drawing/2014/main" xmlns="" id="{17DA5E2B-F15B-4CB4-A970-15C09B826F1D}"/>
              </a:ext>
            </a:extLst>
          </p:cNvPr>
          <p:cNvSpPr txBox="1"/>
          <p:nvPr/>
        </p:nvSpPr>
        <p:spPr>
          <a:xfrm>
            <a:off x="992900" y="542331"/>
            <a:ext cx="10417202" cy="400110"/>
          </a:xfrm>
          <a:prstGeom prst="rect">
            <a:avLst/>
          </a:prstGeom>
          <a:noFill/>
        </p:spPr>
        <p:txBody>
          <a:bodyPr wrap="square">
            <a:spAutoFit/>
          </a:bodyPr>
          <a:lstStyle/>
          <a:p>
            <a:pPr algn="ctr"/>
            <a:r>
              <a:rPr lang="en-US" sz="2000" b="1" dirty="0">
                <a:solidFill>
                  <a:srgbClr val="A61A47"/>
                </a:solidFill>
                <a:latin typeface="Bahnschrift" panose="020B0502040204020203" pitchFamily="34" charset="0"/>
              </a:rPr>
              <a:t>RA0127</a:t>
            </a:r>
            <a:r>
              <a:rPr lang="en-US" sz="2000" b="1" dirty="0">
                <a:latin typeface="Bahnschrift" panose="020B0502040204020203" pitchFamily="34" charset="0"/>
              </a:rPr>
              <a:t> REDUCES  ~ 60%  OF MORTALITY IN STANDARIZED MODEL OF SEVERE INFECTION</a:t>
            </a:r>
            <a:endParaRPr lang="en-US" sz="2000" b="1" dirty="0"/>
          </a:p>
        </p:txBody>
      </p:sp>
      <p:grpSp>
        <p:nvGrpSpPr>
          <p:cNvPr id="19" name="Grupo 18">
            <a:extLst>
              <a:ext uri="{FF2B5EF4-FFF2-40B4-BE49-F238E27FC236}">
                <a16:creationId xmlns:a16="http://schemas.microsoft.com/office/drawing/2014/main" xmlns="" id="{3E95DB25-905C-441A-91FB-4ACDB9515991}"/>
              </a:ext>
            </a:extLst>
          </p:cNvPr>
          <p:cNvGrpSpPr/>
          <p:nvPr/>
        </p:nvGrpSpPr>
        <p:grpSpPr>
          <a:xfrm>
            <a:off x="316203" y="986468"/>
            <a:ext cx="5347503" cy="4967658"/>
            <a:chOff x="585058" y="1996342"/>
            <a:chExt cx="4669988" cy="4360391"/>
          </a:xfrm>
        </p:grpSpPr>
        <p:grpSp>
          <p:nvGrpSpPr>
            <p:cNvPr id="38" name="Group 146">
              <a:extLst>
                <a:ext uri="{FF2B5EF4-FFF2-40B4-BE49-F238E27FC236}">
                  <a16:creationId xmlns:a16="http://schemas.microsoft.com/office/drawing/2014/main" xmlns="" id="{5BC3F30A-DAC8-4EAC-B558-EC29F9DEF4CA}"/>
                </a:ext>
              </a:extLst>
            </p:cNvPr>
            <p:cNvGrpSpPr>
              <a:grpSpLocks/>
            </p:cNvGrpSpPr>
            <p:nvPr/>
          </p:nvGrpSpPr>
          <p:grpSpPr bwMode="auto">
            <a:xfrm>
              <a:off x="585058" y="1996342"/>
              <a:ext cx="4669988" cy="4360391"/>
              <a:chOff x="6115" y="381"/>
              <a:chExt cx="5081" cy="4334"/>
            </a:xfrm>
          </p:grpSpPr>
          <p:pic>
            <p:nvPicPr>
              <p:cNvPr id="39" name="Picture 150">
                <a:extLst>
                  <a:ext uri="{FF2B5EF4-FFF2-40B4-BE49-F238E27FC236}">
                    <a16:creationId xmlns:a16="http://schemas.microsoft.com/office/drawing/2014/main" xmlns="" id="{2D920483-E423-4963-9239-2F161D9B8EE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24" y="389"/>
                <a:ext cx="3171" cy="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149">
                <a:extLst>
                  <a:ext uri="{FF2B5EF4-FFF2-40B4-BE49-F238E27FC236}">
                    <a16:creationId xmlns:a16="http://schemas.microsoft.com/office/drawing/2014/main" xmlns="" id="{CB16CC1C-A5AF-4897-9FA9-6178EEE18CE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285" y="389"/>
                <a:ext cx="1904" cy="4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48">
                <a:extLst>
                  <a:ext uri="{FF2B5EF4-FFF2-40B4-BE49-F238E27FC236}">
                    <a16:creationId xmlns:a16="http://schemas.microsoft.com/office/drawing/2014/main" xmlns="" id="{3DAB500A-47BC-46DD-86B5-3BC0801DB5E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24" y="3881"/>
                <a:ext cx="3171" cy="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Freeform 147">
                <a:extLst>
                  <a:ext uri="{FF2B5EF4-FFF2-40B4-BE49-F238E27FC236}">
                    <a16:creationId xmlns:a16="http://schemas.microsoft.com/office/drawing/2014/main" xmlns="" id="{C82AE0F3-830B-45DC-893D-63DA90F51B3C}"/>
                  </a:ext>
                </a:extLst>
              </p:cNvPr>
              <p:cNvSpPr>
                <a:spLocks/>
              </p:cNvSpPr>
              <p:nvPr/>
            </p:nvSpPr>
            <p:spPr bwMode="auto">
              <a:xfrm>
                <a:off x="6115" y="381"/>
                <a:ext cx="5081" cy="4334"/>
              </a:xfrm>
              <a:custGeom>
                <a:avLst/>
                <a:gdLst>
                  <a:gd name="T0" fmla="+- 0 11196 6115"/>
                  <a:gd name="T1" fmla="*/ T0 w 5081"/>
                  <a:gd name="T2" fmla="+- 0 382 382"/>
                  <a:gd name="T3" fmla="*/ 382 h 4334"/>
                  <a:gd name="T4" fmla="+- 0 11177 6115"/>
                  <a:gd name="T5" fmla="*/ T4 w 5081"/>
                  <a:gd name="T6" fmla="+- 0 382 382"/>
                  <a:gd name="T7" fmla="*/ 382 h 4334"/>
                  <a:gd name="T8" fmla="+- 0 11177 6115"/>
                  <a:gd name="T9" fmla="*/ T8 w 5081"/>
                  <a:gd name="T10" fmla="+- 0 402 382"/>
                  <a:gd name="T11" fmla="*/ 402 h 4334"/>
                  <a:gd name="T12" fmla="+- 0 11177 6115"/>
                  <a:gd name="T13" fmla="*/ T12 w 5081"/>
                  <a:gd name="T14" fmla="+- 0 4698 382"/>
                  <a:gd name="T15" fmla="*/ 4698 h 4334"/>
                  <a:gd name="T16" fmla="+- 0 6137 6115"/>
                  <a:gd name="T17" fmla="*/ T16 w 5081"/>
                  <a:gd name="T18" fmla="+- 0 4698 382"/>
                  <a:gd name="T19" fmla="*/ 4698 h 4334"/>
                  <a:gd name="T20" fmla="+- 0 6137 6115"/>
                  <a:gd name="T21" fmla="*/ T20 w 5081"/>
                  <a:gd name="T22" fmla="+- 0 402 382"/>
                  <a:gd name="T23" fmla="*/ 402 h 4334"/>
                  <a:gd name="T24" fmla="+- 0 6125 6115"/>
                  <a:gd name="T25" fmla="*/ T24 w 5081"/>
                  <a:gd name="T26" fmla="+- 0 402 382"/>
                  <a:gd name="T27" fmla="*/ 402 h 4334"/>
                  <a:gd name="T28" fmla="+- 0 6125 6115"/>
                  <a:gd name="T29" fmla="*/ T28 w 5081"/>
                  <a:gd name="T30" fmla="+- 0 401 382"/>
                  <a:gd name="T31" fmla="*/ 401 h 4334"/>
                  <a:gd name="T32" fmla="+- 0 6137 6115"/>
                  <a:gd name="T33" fmla="*/ T32 w 5081"/>
                  <a:gd name="T34" fmla="+- 0 401 382"/>
                  <a:gd name="T35" fmla="*/ 401 h 4334"/>
                  <a:gd name="T36" fmla="+- 0 6137 6115"/>
                  <a:gd name="T37" fmla="*/ T36 w 5081"/>
                  <a:gd name="T38" fmla="+- 0 402 382"/>
                  <a:gd name="T39" fmla="*/ 402 h 4334"/>
                  <a:gd name="T40" fmla="+- 0 11177 6115"/>
                  <a:gd name="T41" fmla="*/ T40 w 5081"/>
                  <a:gd name="T42" fmla="+- 0 402 382"/>
                  <a:gd name="T43" fmla="*/ 402 h 4334"/>
                  <a:gd name="T44" fmla="+- 0 11177 6115"/>
                  <a:gd name="T45" fmla="*/ T44 w 5081"/>
                  <a:gd name="T46" fmla="+- 0 382 382"/>
                  <a:gd name="T47" fmla="*/ 382 h 4334"/>
                  <a:gd name="T48" fmla="+- 0 6115 6115"/>
                  <a:gd name="T49" fmla="*/ T48 w 5081"/>
                  <a:gd name="T50" fmla="+- 0 382 382"/>
                  <a:gd name="T51" fmla="*/ 382 h 4334"/>
                  <a:gd name="T52" fmla="+- 0 6115 6115"/>
                  <a:gd name="T53" fmla="*/ T52 w 5081"/>
                  <a:gd name="T54" fmla="+- 0 392 382"/>
                  <a:gd name="T55" fmla="*/ 392 h 4334"/>
                  <a:gd name="T56" fmla="+- 0 6115 6115"/>
                  <a:gd name="T57" fmla="*/ T56 w 5081"/>
                  <a:gd name="T58" fmla="+- 0 402 382"/>
                  <a:gd name="T59" fmla="*/ 402 h 4334"/>
                  <a:gd name="T60" fmla="+- 0 6115 6115"/>
                  <a:gd name="T61" fmla="*/ T60 w 5081"/>
                  <a:gd name="T62" fmla="+- 0 4698 382"/>
                  <a:gd name="T63" fmla="*/ 4698 h 4334"/>
                  <a:gd name="T64" fmla="+- 0 6115 6115"/>
                  <a:gd name="T65" fmla="*/ T64 w 5081"/>
                  <a:gd name="T66" fmla="+- 0 4716 382"/>
                  <a:gd name="T67" fmla="*/ 4716 h 4334"/>
                  <a:gd name="T68" fmla="+- 0 11196 6115"/>
                  <a:gd name="T69" fmla="*/ T68 w 5081"/>
                  <a:gd name="T70" fmla="+- 0 4716 382"/>
                  <a:gd name="T71" fmla="*/ 4716 h 4334"/>
                  <a:gd name="T72" fmla="+- 0 11196 6115"/>
                  <a:gd name="T73" fmla="*/ T72 w 5081"/>
                  <a:gd name="T74" fmla="+- 0 4698 382"/>
                  <a:gd name="T75" fmla="*/ 4698 h 4334"/>
                  <a:gd name="T76" fmla="+- 0 11196 6115"/>
                  <a:gd name="T77" fmla="*/ T76 w 5081"/>
                  <a:gd name="T78" fmla="+- 0 402 382"/>
                  <a:gd name="T79" fmla="*/ 402 h 4334"/>
                  <a:gd name="T80" fmla="+- 0 11196 6115"/>
                  <a:gd name="T81" fmla="*/ T80 w 5081"/>
                  <a:gd name="T82" fmla="+- 0 392 382"/>
                  <a:gd name="T83" fmla="*/ 392 h 4334"/>
                  <a:gd name="T84" fmla="+- 0 11196 6115"/>
                  <a:gd name="T85" fmla="*/ T84 w 5081"/>
                  <a:gd name="T86" fmla="+- 0 382 382"/>
                  <a:gd name="T87" fmla="*/ 382 h 43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5081" h="4334">
                    <a:moveTo>
                      <a:pt x="5081" y="0"/>
                    </a:moveTo>
                    <a:lnTo>
                      <a:pt x="5062" y="0"/>
                    </a:lnTo>
                    <a:lnTo>
                      <a:pt x="5062" y="20"/>
                    </a:lnTo>
                    <a:lnTo>
                      <a:pt x="5062" y="4316"/>
                    </a:lnTo>
                    <a:lnTo>
                      <a:pt x="22" y="4316"/>
                    </a:lnTo>
                    <a:lnTo>
                      <a:pt x="22" y="20"/>
                    </a:lnTo>
                    <a:lnTo>
                      <a:pt x="10" y="20"/>
                    </a:lnTo>
                    <a:lnTo>
                      <a:pt x="10" y="19"/>
                    </a:lnTo>
                    <a:lnTo>
                      <a:pt x="22" y="19"/>
                    </a:lnTo>
                    <a:lnTo>
                      <a:pt x="22" y="20"/>
                    </a:lnTo>
                    <a:lnTo>
                      <a:pt x="5062" y="20"/>
                    </a:lnTo>
                    <a:lnTo>
                      <a:pt x="5062" y="0"/>
                    </a:lnTo>
                    <a:lnTo>
                      <a:pt x="0" y="0"/>
                    </a:lnTo>
                    <a:lnTo>
                      <a:pt x="0" y="10"/>
                    </a:lnTo>
                    <a:lnTo>
                      <a:pt x="0" y="20"/>
                    </a:lnTo>
                    <a:lnTo>
                      <a:pt x="0" y="4316"/>
                    </a:lnTo>
                    <a:lnTo>
                      <a:pt x="0" y="4334"/>
                    </a:lnTo>
                    <a:lnTo>
                      <a:pt x="5081" y="4334"/>
                    </a:lnTo>
                    <a:lnTo>
                      <a:pt x="5081" y="4316"/>
                    </a:lnTo>
                    <a:lnTo>
                      <a:pt x="5081" y="20"/>
                    </a:lnTo>
                    <a:lnTo>
                      <a:pt x="5081" y="10"/>
                    </a:lnTo>
                    <a:lnTo>
                      <a:pt x="5081" y="0"/>
                    </a:lnTo>
                    <a:close/>
                  </a:path>
                </a:pathLst>
              </a:custGeom>
              <a:noFill/>
              <a:ln w="9525">
                <a:noFill/>
                <a:round/>
                <a:headEnd/>
                <a:tailEnd/>
              </a:ln>
            </p:spPr>
            <p:txBody>
              <a:bodyPr rot="0" vert="horz" wrap="square" lIns="91440" tIns="45720" rIns="91440" bIns="45720" anchor="t" anchorCtr="0" upright="1">
                <a:noAutofit/>
              </a:bodyPr>
              <a:lstStyle/>
              <a:p>
                <a:endParaRPr lang="en-US" dirty="0"/>
              </a:p>
            </p:txBody>
          </p:sp>
        </p:grpSp>
        <p:sp>
          <p:nvSpPr>
            <p:cNvPr id="12" name="CuadroTexto 11">
              <a:extLst>
                <a:ext uri="{FF2B5EF4-FFF2-40B4-BE49-F238E27FC236}">
                  <a16:creationId xmlns:a16="http://schemas.microsoft.com/office/drawing/2014/main" xmlns="" id="{38B244C6-8A9C-4F6F-BBEC-1B0D4595EFED}"/>
                </a:ext>
              </a:extLst>
            </p:cNvPr>
            <p:cNvSpPr txBox="1"/>
            <p:nvPr/>
          </p:nvSpPr>
          <p:spPr>
            <a:xfrm>
              <a:off x="3980548" y="2703250"/>
              <a:ext cx="841897" cy="338554"/>
            </a:xfrm>
            <a:prstGeom prst="rect">
              <a:avLst/>
            </a:prstGeom>
            <a:solidFill>
              <a:schemeClr val="bg1"/>
            </a:solidFill>
          </p:spPr>
          <p:txBody>
            <a:bodyPr wrap="none" rtlCol="0">
              <a:spAutoFit/>
            </a:bodyPr>
            <a:lstStyle/>
            <a:p>
              <a:r>
                <a:rPr lang="es-ES" sz="1600" b="1" dirty="0">
                  <a:solidFill>
                    <a:srgbClr val="A61A47"/>
                  </a:solidFill>
                  <a:latin typeface="Bahnschrift" panose="020B0502040204020203" pitchFamily="34" charset="0"/>
                </a:rPr>
                <a:t>RA0127</a:t>
              </a:r>
              <a:endParaRPr lang="en-US" sz="1600" b="1" dirty="0">
                <a:solidFill>
                  <a:srgbClr val="A61A47"/>
                </a:solidFill>
                <a:latin typeface="Bahnschrift" panose="020B0502040204020203" pitchFamily="34" charset="0"/>
              </a:endParaRPr>
            </a:p>
          </p:txBody>
        </p:sp>
        <p:sp>
          <p:nvSpPr>
            <p:cNvPr id="53" name="CuadroTexto 52">
              <a:extLst>
                <a:ext uri="{FF2B5EF4-FFF2-40B4-BE49-F238E27FC236}">
                  <a16:creationId xmlns:a16="http://schemas.microsoft.com/office/drawing/2014/main" xmlns="" id="{CE259999-079D-4DD4-A3E6-942872499964}"/>
                </a:ext>
              </a:extLst>
            </p:cNvPr>
            <p:cNvSpPr txBox="1"/>
            <p:nvPr/>
          </p:nvSpPr>
          <p:spPr>
            <a:xfrm>
              <a:off x="3978083" y="4553037"/>
              <a:ext cx="878021" cy="270153"/>
            </a:xfrm>
            <a:prstGeom prst="rect">
              <a:avLst/>
            </a:prstGeom>
            <a:solidFill>
              <a:schemeClr val="bg1"/>
            </a:solidFill>
          </p:spPr>
          <p:txBody>
            <a:bodyPr wrap="none" rtlCol="0">
              <a:spAutoFit/>
            </a:bodyPr>
            <a:lstStyle/>
            <a:p>
              <a:r>
                <a:rPr lang="en-US" sz="1400" b="1" dirty="0">
                  <a:solidFill>
                    <a:srgbClr val="1585AD"/>
                  </a:solidFill>
                  <a:latin typeface="Bahnschrift" panose="020B0502040204020203" pitchFamily="34" charset="0"/>
                </a:rPr>
                <a:t>CONTROL </a:t>
              </a:r>
            </a:p>
          </p:txBody>
        </p:sp>
      </p:grpSp>
      <p:sp>
        <p:nvSpPr>
          <p:cNvPr id="44" name="CuadroTexto 43">
            <a:extLst>
              <a:ext uri="{FF2B5EF4-FFF2-40B4-BE49-F238E27FC236}">
                <a16:creationId xmlns:a16="http://schemas.microsoft.com/office/drawing/2014/main" xmlns="" id="{F6BDE390-EB9B-4B8D-B3C4-1EB739CC5777}"/>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PRECLINICAL </a:t>
            </a:r>
            <a:r>
              <a:rPr lang="en-US" sz="2400" b="1" i="1" dirty="0">
                <a:solidFill>
                  <a:schemeClr val="bg1"/>
                </a:solidFill>
                <a:latin typeface="Bahnschrift" panose="020B0502040204020203" pitchFamily="34" charset="0"/>
              </a:rPr>
              <a:t>IN VIVO </a:t>
            </a:r>
            <a:r>
              <a:rPr lang="en-US" sz="2400" b="1" dirty="0">
                <a:solidFill>
                  <a:schemeClr val="bg1"/>
                </a:solidFill>
                <a:latin typeface="Bahnschrift" panose="020B0502040204020203" pitchFamily="34" charset="0"/>
              </a:rPr>
              <a:t>VALIDATION (EFFICACY)</a:t>
            </a:r>
            <a:endParaRPr lang="es-ES" sz="2400" b="1" dirty="0">
              <a:solidFill>
                <a:schemeClr val="bg1"/>
              </a:solidFill>
              <a:latin typeface="Bahnschrift" panose="020B0502040204020203" pitchFamily="34" charset="0"/>
            </a:endParaRPr>
          </a:p>
        </p:txBody>
      </p:sp>
      <p:sp>
        <p:nvSpPr>
          <p:cNvPr id="52" name="CuadroTexto 51">
            <a:extLst>
              <a:ext uri="{FF2B5EF4-FFF2-40B4-BE49-F238E27FC236}">
                <a16:creationId xmlns:a16="http://schemas.microsoft.com/office/drawing/2014/main" xmlns="" id="{2EB087F6-3A6E-4EC5-B907-54F957561021}"/>
              </a:ext>
            </a:extLst>
          </p:cNvPr>
          <p:cNvSpPr txBox="1"/>
          <p:nvPr/>
        </p:nvSpPr>
        <p:spPr>
          <a:xfrm>
            <a:off x="10769076" y="4770610"/>
            <a:ext cx="964038" cy="385704"/>
          </a:xfrm>
          <a:prstGeom prst="rect">
            <a:avLst/>
          </a:prstGeom>
          <a:noFill/>
        </p:spPr>
        <p:txBody>
          <a:bodyPr wrap="none" rtlCol="0">
            <a:spAutoFit/>
          </a:bodyPr>
          <a:lstStyle/>
          <a:p>
            <a:r>
              <a:rPr lang="es-ES" sz="1600" b="1" dirty="0">
                <a:solidFill>
                  <a:srgbClr val="A61A47"/>
                </a:solidFill>
                <a:latin typeface="Bahnschrift" panose="020B0502040204020203" pitchFamily="34" charset="0"/>
              </a:rPr>
              <a:t>RA0127</a:t>
            </a:r>
            <a:endParaRPr lang="en-US" sz="1600" b="1" dirty="0">
              <a:solidFill>
                <a:srgbClr val="A61A47"/>
              </a:solidFill>
              <a:latin typeface="Bahnschrift" panose="020B0502040204020203" pitchFamily="34" charset="0"/>
            </a:endParaRPr>
          </a:p>
        </p:txBody>
      </p:sp>
      <p:sp>
        <p:nvSpPr>
          <p:cNvPr id="54" name="CuadroTexto 53">
            <a:extLst>
              <a:ext uri="{FF2B5EF4-FFF2-40B4-BE49-F238E27FC236}">
                <a16:creationId xmlns:a16="http://schemas.microsoft.com/office/drawing/2014/main" xmlns="" id="{5F76F780-45FE-44AB-8AE8-7FD3EFE082E2}"/>
              </a:ext>
            </a:extLst>
          </p:cNvPr>
          <p:cNvSpPr txBox="1"/>
          <p:nvPr/>
        </p:nvSpPr>
        <p:spPr>
          <a:xfrm>
            <a:off x="8923770" y="4752036"/>
            <a:ext cx="1005403" cy="307777"/>
          </a:xfrm>
          <a:prstGeom prst="rect">
            <a:avLst/>
          </a:prstGeom>
          <a:noFill/>
        </p:spPr>
        <p:txBody>
          <a:bodyPr wrap="none" rtlCol="0">
            <a:spAutoFit/>
          </a:bodyPr>
          <a:lstStyle/>
          <a:p>
            <a:r>
              <a:rPr lang="en-US" sz="1400" b="1" dirty="0">
                <a:solidFill>
                  <a:srgbClr val="1585AD"/>
                </a:solidFill>
                <a:latin typeface="Bahnschrift" panose="020B0502040204020203" pitchFamily="34" charset="0"/>
              </a:rPr>
              <a:t>CONTROL </a:t>
            </a:r>
          </a:p>
        </p:txBody>
      </p:sp>
      <p:sp>
        <p:nvSpPr>
          <p:cNvPr id="21" name="Flecha: a la derecha 20">
            <a:extLst>
              <a:ext uri="{FF2B5EF4-FFF2-40B4-BE49-F238E27FC236}">
                <a16:creationId xmlns:a16="http://schemas.microsoft.com/office/drawing/2014/main" xmlns="" id="{5F1F46D0-78BA-4C53-B280-3EC21AB630CB}"/>
              </a:ext>
            </a:extLst>
          </p:cNvPr>
          <p:cNvSpPr/>
          <p:nvPr/>
        </p:nvSpPr>
        <p:spPr>
          <a:xfrm>
            <a:off x="6113103" y="2177530"/>
            <a:ext cx="976423" cy="247366"/>
          </a:xfrm>
          <a:prstGeom prst="rightArrow">
            <a:avLst>
              <a:gd name="adj1" fmla="val 44035"/>
              <a:gd name="adj2" fmla="val 50000"/>
            </a:avLst>
          </a:prstGeom>
          <a:solidFill>
            <a:srgbClr val="1585AD"/>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56" name="Flecha: a la derecha 55">
            <a:extLst>
              <a:ext uri="{FF2B5EF4-FFF2-40B4-BE49-F238E27FC236}">
                <a16:creationId xmlns:a16="http://schemas.microsoft.com/office/drawing/2014/main" xmlns="" id="{17F80E5D-569C-44F0-828D-75103EF2C0FB}"/>
              </a:ext>
            </a:extLst>
          </p:cNvPr>
          <p:cNvSpPr/>
          <p:nvPr/>
        </p:nvSpPr>
        <p:spPr>
          <a:xfrm rot="5400000">
            <a:off x="9657916" y="4542784"/>
            <a:ext cx="976423" cy="250636"/>
          </a:xfrm>
          <a:prstGeom prst="rightArrow">
            <a:avLst>
              <a:gd name="adj1" fmla="val 44035"/>
              <a:gd name="adj2" fmla="val 50000"/>
            </a:avLst>
          </a:prstGeom>
          <a:solidFill>
            <a:srgbClr val="1585AD"/>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pic>
        <p:nvPicPr>
          <p:cNvPr id="3" name="Imagen 2">
            <a:extLst>
              <a:ext uri="{FF2B5EF4-FFF2-40B4-BE49-F238E27FC236}">
                <a16:creationId xmlns:a16="http://schemas.microsoft.com/office/drawing/2014/main" xmlns="" id="{9110E8EB-5566-4ABF-A016-FDC10F1AA35D}"/>
              </a:ext>
            </a:extLst>
          </p:cNvPr>
          <p:cNvPicPr>
            <a:picLocks noChangeAspect="1"/>
          </p:cNvPicPr>
          <p:nvPr/>
        </p:nvPicPr>
        <p:blipFill rotWithShape="1">
          <a:blip r:embed="rId10"/>
          <a:srcRect r="58578"/>
          <a:stretch/>
        </p:blipFill>
        <p:spPr>
          <a:xfrm>
            <a:off x="7299660" y="1149838"/>
            <a:ext cx="4433454" cy="2999232"/>
          </a:xfrm>
          <a:prstGeom prst="rect">
            <a:avLst/>
          </a:prstGeom>
        </p:spPr>
      </p:pic>
      <p:pic>
        <p:nvPicPr>
          <p:cNvPr id="2" name="Imagen 1">
            <a:extLst>
              <a:ext uri="{FF2B5EF4-FFF2-40B4-BE49-F238E27FC236}">
                <a16:creationId xmlns:a16="http://schemas.microsoft.com/office/drawing/2014/main" xmlns="" id="{CBAC3C9F-4622-4044-9D90-BAA45F434C9F}"/>
              </a:ext>
            </a:extLst>
          </p:cNvPr>
          <p:cNvPicPr>
            <a:picLocks noChangeAspect="1"/>
          </p:cNvPicPr>
          <p:nvPr/>
        </p:nvPicPr>
        <p:blipFill rotWithShape="1">
          <a:blip r:embed="rId10"/>
          <a:srcRect l="64376" t="24964" b="21758"/>
          <a:stretch/>
        </p:blipFill>
        <p:spPr>
          <a:xfrm>
            <a:off x="8514614" y="4946090"/>
            <a:ext cx="3812837" cy="1597941"/>
          </a:xfrm>
          <a:prstGeom prst="rect">
            <a:avLst/>
          </a:prstGeom>
        </p:spPr>
      </p:pic>
      <p:pic>
        <p:nvPicPr>
          <p:cNvPr id="4"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892800" y="32258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8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a:extLst>
              <a:ext uri="{FF2B5EF4-FFF2-40B4-BE49-F238E27FC236}">
                <a16:creationId xmlns:a16="http://schemas.microsoft.com/office/drawing/2014/main" xmlns="" id="{16F5735B-DA51-4632-90DC-E217EAED1DA4}"/>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grpSp>
        <p:nvGrpSpPr>
          <p:cNvPr id="36" name="Grupo 35">
            <a:extLst>
              <a:ext uri="{FF2B5EF4-FFF2-40B4-BE49-F238E27FC236}">
                <a16:creationId xmlns:a16="http://schemas.microsoft.com/office/drawing/2014/main" xmlns="" id="{A7F4A9A0-4266-4D44-90AE-95A0C149559D}"/>
              </a:ext>
            </a:extLst>
          </p:cNvPr>
          <p:cNvGrpSpPr/>
          <p:nvPr/>
        </p:nvGrpSpPr>
        <p:grpSpPr>
          <a:xfrm>
            <a:off x="48702" y="6584196"/>
            <a:ext cx="11847200" cy="247791"/>
            <a:chOff x="48702" y="6584196"/>
            <a:chExt cx="11847200" cy="247791"/>
          </a:xfrm>
        </p:grpSpPr>
        <p:pic>
          <p:nvPicPr>
            <p:cNvPr id="49" name="Imagen 48" descr="Logotipo, nombre de la empresa&#10;&#10;Descripción generada automáticamente">
              <a:extLst>
                <a:ext uri="{FF2B5EF4-FFF2-40B4-BE49-F238E27FC236}">
                  <a16:creationId xmlns:a16="http://schemas.microsoft.com/office/drawing/2014/main" xmlns="" id="{85EBEAE2-87C0-4E59-A239-B26EA500CCBB}"/>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50" name="CuadroTexto 49">
              <a:extLst>
                <a:ext uri="{FF2B5EF4-FFF2-40B4-BE49-F238E27FC236}">
                  <a16:creationId xmlns:a16="http://schemas.microsoft.com/office/drawing/2014/main" xmlns="" id="{F291EE2F-FC4F-4D97-A82B-F30D6665999D}"/>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sp>
        <p:nvSpPr>
          <p:cNvPr id="44" name="CuadroTexto 43">
            <a:extLst>
              <a:ext uri="{FF2B5EF4-FFF2-40B4-BE49-F238E27FC236}">
                <a16:creationId xmlns:a16="http://schemas.microsoft.com/office/drawing/2014/main" xmlns="" id="{F6BDE390-EB9B-4B8D-B3C4-1EB739CC5777}"/>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PRECLINICAL REGULATORY STUDIES IN CYNOMOLGUS MONKEYS</a:t>
            </a:r>
            <a:endParaRPr lang="es-ES" sz="2400" b="1" dirty="0">
              <a:solidFill>
                <a:schemeClr val="bg1"/>
              </a:solidFill>
              <a:latin typeface="Bahnschrift" panose="020B0502040204020203" pitchFamily="34" charset="0"/>
            </a:endParaRPr>
          </a:p>
        </p:txBody>
      </p:sp>
      <p:sp>
        <p:nvSpPr>
          <p:cNvPr id="9" name="Rectángulo 8">
            <a:extLst>
              <a:ext uri="{FF2B5EF4-FFF2-40B4-BE49-F238E27FC236}">
                <a16:creationId xmlns:a16="http://schemas.microsoft.com/office/drawing/2014/main" xmlns="" id="{0CF3290E-46FB-4CA9-A30F-4CB7382ADDA5}"/>
              </a:ext>
            </a:extLst>
          </p:cNvPr>
          <p:cNvSpPr/>
          <p:nvPr/>
        </p:nvSpPr>
        <p:spPr>
          <a:xfrm>
            <a:off x="1000557" y="461665"/>
            <a:ext cx="10181741" cy="461665"/>
          </a:xfrm>
          <a:prstGeom prst="rect">
            <a:avLst/>
          </a:prstGeom>
          <a:ln>
            <a:noFill/>
          </a:ln>
        </p:spPr>
        <p:txBody>
          <a:bodyPr wrap="square">
            <a:spAutoFit/>
          </a:bodyPr>
          <a:lstStyle/>
          <a:p>
            <a:pPr lvl="0" algn="ctr"/>
            <a:r>
              <a:rPr lang="en-US" sz="2400" b="1" kern="0" dirty="0">
                <a:solidFill>
                  <a:srgbClr val="C00000"/>
                </a:solidFill>
                <a:latin typeface="Bahnschrift" panose="020B0502040204020203" pitchFamily="34" charset="0"/>
                <a:ea typeface="Arial" panose="020B0604020202020204" pitchFamily="34" charset="0"/>
              </a:rPr>
              <a:t>RA0127 showed and excellent safety profile:  </a:t>
            </a:r>
          </a:p>
        </p:txBody>
      </p:sp>
      <p:sp>
        <p:nvSpPr>
          <p:cNvPr id="14" name="CuadroTexto 13">
            <a:extLst>
              <a:ext uri="{FF2B5EF4-FFF2-40B4-BE49-F238E27FC236}">
                <a16:creationId xmlns:a16="http://schemas.microsoft.com/office/drawing/2014/main" xmlns="" id="{6E0297F4-4717-4CE6-AB9D-A8C70DAB9D16}"/>
              </a:ext>
            </a:extLst>
          </p:cNvPr>
          <p:cNvSpPr txBox="1"/>
          <p:nvPr/>
        </p:nvSpPr>
        <p:spPr>
          <a:xfrm>
            <a:off x="204646" y="939620"/>
            <a:ext cx="11816914" cy="830997"/>
          </a:xfrm>
          <a:prstGeom prst="rect">
            <a:avLst/>
          </a:prstGeom>
          <a:noFill/>
        </p:spPr>
        <p:txBody>
          <a:bodyPr wrap="square">
            <a:spAutoFit/>
          </a:bodyPr>
          <a:lstStyle/>
          <a:p>
            <a:pPr algn="just"/>
            <a:r>
              <a:rPr lang="en-US" sz="1600" b="0" i="0" u="none" strike="noStrike" baseline="0" dirty="0">
                <a:solidFill>
                  <a:srgbClr val="000000"/>
                </a:solidFill>
                <a:latin typeface="Bahnschrift" panose="020B0502040204020203" pitchFamily="34" charset="0"/>
              </a:rPr>
              <a:t>The RA0127 non-clinical safety assessment was based on two 30 min IV infusion studies in monkey (Cynomolgus </a:t>
            </a:r>
            <a:r>
              <a:rPr lang="en-US" sz="1600" b="0" i="0" u="none" strike="noStrike" baseline="0" dirty="0" err="1">
                <a:solidFill>
                  <a:srgbClr val="000000"/>
                </a:solidFill>
                <a:latin typeface="Bahnschrift" panose="020B0502040204020203" pitchFamily="34" charset="0"/>
              </a:rPr>
              <a:t>sp</a:t>
            </a:r>
            <a:r>
              <a:rPr lang="en-US" sz="1600" b="0" i="0" u="none" strike="noStrike" baseline="0" dirty="0">
                <a:solidFill>
                  <a:srgbClr val="000000"/>
                </a:solidFill>
                <a:latin typeface="Bahnschrift" panose="020B0502040204020203" pitchFamily="34" charset="0"/>
              </a:rPr>
              <a:t>): </a:t>
            </a:r>
            <a:r>
              <a:rPr lang="en-US" sz="1600" b="1" i="0" u="none" strike="noStrike" baseline="0" dirty="0">
                <a:solidFill>
                  <a:srgbClr val="000000"/>
                </a:solidFill>
                <a:latin typeface="Bahnschrift" panose="020B0502040204020203" pitchFamily="34" charset="0"/>
              </a:rPr>
              <a:t>a MTD </a:t>
            </a:r>
            <a:r>
              <a:rPr lang="en-US" sz="1600" b="0" i="0" u="none" strike="noStrike" baseline="0" dirty="0">
                <a:solidFill>
                  <a:srgbClr val="000000"/>
                </a:solidFill>
                <a:latin typeface="Bahnschrift" panose="020B0502040204020203" pitchFamily="34" charset="0"/>
              </a:rPr>
              <a:t>and a </a:t>
            </a:r>
            <a:r>
              <a:rPr lang="en-US" sz="1600" b="1" i="0" u="none" strike="noStrike" baseline="0" dirty="0">
                <a:solidFill>
                  <a:srgbClr val="000000"/>
                </a:solidFill>
                <a:latin typeface="Bahnschrift" panose="020B0502040204020203" pitchFamily="34" charset="0"/>
              </a:rPr>
              <a:t>4-week repeated dose toxicity studies</a:t>
            </a:r>
            <a:r>
              <a:rPr lang="en-US" sz="1600" dirty="0">
                <a:solidFill>
                  <a:srgbClr val="000000"/>
                </a:solidFill>
                <a:latin typeface="Bahnschrift" panose="020B0502040204020203" pitchFamily="34" charset="0"/>
              </a:rPr>
              <a:t> (completed last July-2021). </a:t>
            </a:r>
            <a:r>
              <a:rPr lang="en-US" sz="1600" b="0" i="0" u="none" strike="noStrike" baseline="0" dirty="0">
                <a:solidFill>
                  <a:srgbClr val="000000"/>
                </a:solidFill>
                <a:latin typeface="Bahnschrift" panose="020B0502040204020203" pitchFamily="34" charset="0"/>
              </a:rPr>
              <a:t>Efficacy and safety have been evaluated in the same species making the comparison between the two endpoints easier. </a:t>
            </a:r>
            <a:endParaRPr lang="en-US" sz="1600" dirty="0">
              <a:latin typeface="Bahnschrift" panose="020B0502040204020203" pitchFamily="34" charset="0"/>
            </a:endParaRPr>
          </a:p>
        </p:txBody>
      </p:sp>
      <p:sp>
        <p:nvSpPr>
          <p:cNvPr id="16" name="CuadroTexto 15">
            <a:extLst>
              <a:ext uri="{FF2B5EF4-FFF2-40B4-BE49-F238E27FC236}">
                <a16:creationId xmlns:a16="http://schemas.microsoft.com/office/drawing/2014/main" xmlns="" id="{F54B6D83-82CF-4719-9637-9A0AD4A293DD}"/>
              </a:ext>
            </a:extLst>
          </p:cNvPr>
          <p:cNvSpPr txBox="1"/>
          <p:nvPr/>
        </p:nvSpPr>
        <p:spPr>
          <a:xfrm>
            <a:off x="4503016" y="2102505"/>
            <a:ext cx="7392886" cy="4278094"/>
          </a:xfrm>
          <a:prstGeom prst="rect">
            <a:avLst/>
          </a:prstGeom>
          <a:noFill/>
          <a:ln w="38100">
            <a:solidFill>
              <a:schemeClr val="accent5">
                <a:lumMod val="50000"/>
              </a:schemeClr>
            </a:solidFill>
          </a:ln>
        </p:spPr>
        <p:txBody>
          <a:bodyPr wrap="square">
            <a:spAutoFit/>
          </a:bodyPr>
          <a:lstStyle/>
          <a:p>
            <a:pPr algn="just"/>
            <a:r>
              <a:rPr lang="en-US" sz="1600" b="0" i="0" u="none" strike="noStrike" baseline="0" dirty="0">
                <a:solidFill>
                  <a:srgbClr val="000000"/>
                </a:solidFill>
                <a:latin typeface="Bahnschrift" panose="020B0502040204020203" pitchFamily="34" charset="0"/>
              </a:rPr>
              <a:t> </a:t>
            </a:r>
            <a:r>
              <a:rPr lang="en-US" sz="1600" b="1" i="0" u="none" strike="noStrike" cap="all" dirty="0">
                <a:solidFill>
                  <a:srgbClr val="000000"/>
                </a:solidFill>
                <a:latin typeface="Bahnschrift" panose="020B0502040204020203" pitchFamily="34" charset="0"/>
              </a:rPr>
              <a:t>4-week repeated dose toxicity study</a:t>
            </a:r>
            <a:r>
              <a:rPr lang="en-US" sz="1600" dirty="0">
                <a:solidFill>
                  <a:srgbClr val="000000"/>
                </a:solidFill>
                <a:latin typeface="Bahnschrift" panose="020B0502040204020203" pitchFamily="34" charset="0"/>
              </a:rPr>
              <a:t>: 5-15-50 mg/Kg </a:t>
            </a:r>
            <a:r>
              <a:rPr lang="en-US" sz="1600" dirty="0">
                <a:latin typeface="Bahnschrift" panose="020B0502040204020203" pitchFamily="34" charset="0"/>
              </a:rPr>
              <a:t>(dosed three times a week, 48 h apart, for 4 weeks) </a:t>
            </a:r>
            <a:r>
              <a:rPr lang="en-US" sz="1600" dirty="0">
                <a:solidFill>
                  <a:srgbClr val="000000"/>
                </a:solidFill>
                <a:latin typeface="Bahnschrift" panose="020B0502040204020203" pitchFamily="34" charset="0"/>
              </a:rPr>
              <a:t>(n=32).</a:t>
            </a:r>
          </a:p>
          <a:p>
            <a:pPr algn="just"/>
            <a:endParaRPr lang="en-US" sz="1600" dirty="0">
              <a:solidFill>
                <a:srgbClr val="000000"/>
              </a:solidFill>
              <a:latin typeface="Bahnschrift" panose="020B0502040204020203" pitchFamily="34" charset="0"/>
            </a:endParaRPr>
          </a:p>
          <a:p>
            <a:pPr marL="285750" indent="-285750" algn="just">
              <a:buFont typeface="Arial" panose="020B0604020202020204" pitchFamily="34" charset="0"/>
              <a:buChar char="•"/>
            </a:pPr>
            <a:r>
              <a:rPr lang="en-US" sz="1600" b="1" i="0" u="none" strike="noStrike" cap="all" dirty="0">
                <a:solidFill>
                  <a:srgbClr val="C00000"/>
                </a:solidFill>
                <a:latin typeface="Bahnschrift" panose="020B0502040204020203" pitchFamily="34" charset="0"/>
              </a:rPr>
              <a:t>no signs of adverse toxicity have been recorded. No treatment related findings have been identified</a:t>
            </a:r>
            <a:r>
              <a:rPr lang="en-US" sz="1600" b="1" i="0" u="none" strike="noStrike" baseline="0" dirty="0">
                <a:solidFill>
                  <a:srgbClr val="C00000"/>
                </a:solidFill>
                <a:latin typeface="Bahnschrift" panose="020B0502040204020203" pitchFamily="34" charset="0"/>
              </a:rPr>
              <a:t>. </a:t>
            </a:r>
          </a:p>
          <a:p>
            <a:pPr marL="285750" indent="-285750" algn="just">
              <a:buFont typeface="Arial" panose="020B0604020202020204" pitchFamily="34" charset="0"/>
              <a:buChar char="•"/>
            </a:pPr>
            <a:endParaRPr lang="en-US" sz="1600" b="1" i="0" u="none" strike="noStrike" baseline="0" dirty="0">
              <a:solidFill>
                <a:srgbClr val="C00000"/>
              </a:solidFill>
              <a:latin typeface="Bahnschrift" panose="020B0502040204020203" pitchFamily="34" charset="0"/>
            </a:endParaRPr>
          </a:p>
          <a:p>
            <a:pPr algn="just"/>
            <a:endParaRPr lang="en-US" sz="1600" b="1" i="0" u="none" strike="noStrike" baseline="0" dirty="0">
              <a:solidFill>
                <a:srgbClr val="C00000"/>
              </a:solidFill>
              <a:latin typeface="Bahnschrift" panose="020B0502040204020203" pitchFamily="34" charset="0"/>
            </a:endParaRPr>
          </a:p>
          <a:p>
            <a:pPr marL="285750" indent="-285750" algn="just">
              <a:buFont typeface="Arial" panose="020B0604020202020204" pitchFamily="34" charset="0"/>
              <a:buChar char="•"/>
            </a:pPr>
            <a:r>
              <a:rPr lang="en-US" sz="1600" b="1" i="0" u="none" strike="noStrike" baseline="0" dirty="0">
                <a:solidFill>
                  <a:srgbClr val="C00000"/>
                </a:solidFill>
                <a:latin typeface="Bahnschrift" panose="020B0502040204020203" pitchFamily="34" charset="0"/>
              </a:rPr>
              <a:t>AUC0-24 and </a:t>
            </a:r>
            <a:r>
              <a:rPr lang="en-US" sz="1600" b="1" i="0" u="none" strike="noStrike" baseline="0" dirty="0" err="1">
                <a:solidFill>
                  <a:srgbClr val="C00000"/>
                </a:solidFill>
                <a:latin typeface="Bahnschrift" panose="020B0502040204020203" pitchFamily="34" charset="0"/>
              </a:rPr>
              <a:t>Cmax</a:t>
            </a:r>
            <a:r>
              <a:rPr lang="en-US" sz="1600" b="1" i="0" u="none" strike="noStrike" baseline="0" dirty="0">
                <a:solidFill>
                  <a:srgbClr val="C00000"/>
                </a:solidFill>
                <a:latin typeface="Bahnschrift" panose="020B0502040204020203" pitchFamily="34" charset="0"/>
              </a:rPr>
              <a:t> (50 mg/kg</a:t>
            </a:r>
            <a:r>
              <a:rPr lang="en-US" sz="1600" b="1" dirty="0">
                <a:solidFill>
                  <a:srgbClr val="C00000"/>
                </a:solidFill>
                <a:latin typeface="Bahnschrift" panose="020B0502040204020203" pitchFamily="34" charset="0"/>
              </a:rPr>
              <a:t>): </a:t>
            </a:r>
            <a:r>
              <a:rPr lang="en-US" sz="1600" b="1" i="0" u="none" strike="noStrike" baseline="0" dirty="0">
                <a:solidFill>
                  <a:srgbClr val="C00000"/>
                </a:solidFill>
                <a:latin typeface="Bahnschrift" panose="020B0502040204020203" pitchFamily="34" charset="0"/>
              </a:rPr>
              <a:t>15840 </a:t>
            </a:r>
            <a:r>
              <a:rPr lang="en-US" sz="1600" b="1" i="0" u="none" strike="noStrike" baseline="0" dirty="0" err="1">
                <a:solidFill>
                  <a:srgbClr val="C00000"/>
                </a:solidFill>
                <a:latin typeface="Bahnschrift" panose="020B0502040204020203" pitchFamily="34" charset="0"/>
              </a:rPr>
              <a:t>μg.h</a:t>
            </a:r>
            <a:r>
              <a:rPr lang="en-US" sz="1600" b="1" i="0" u="none" strike="noStrike" baseline="0" dirty="0">
                <a:solidFill>
                  <a:srgbClr val="C00000"/>
                </a:solidFill>
                <a:latin typeface="Bahnschrift" panose="020B0502040204020203" pitchFamily="34" charset="0"/>
              </a:rPr>
              <a:t>/mL and 958 </a:t>
            </a:r>
            <a:r>
              <a:rPr lang="en-US" sz="1600" b="1" i="0" u="none" strike="noStrike" baseline="0" dirty="0" err="1">
                <a:solidFill>
                  <a:srgbClr val="C00000"/>
                </a:solidFill>
                <a:latin typeface="Bahnschrift" panose="020B0502040204020203" pitchFamily="34" charset="0"/>
              </a:rPr>
              <a:t>μg</a:t>
            </a:r>
            <a:r>
              <a:rPr lang="en-US" sz="1600" b="1" i="0" u="none" strike="noStrike" baseline="0" dirty="0">
                <a:solidFill>
                  <a:srgbClr val="C00000"/>
                </a:solidFill>
                <a:latin typeface="Bahnschrift" panose="020B0502040204020203" pitchFamily="34" charset="0"/>
              </a:rPr>
              <a:t>/mL, respectively. While the estimated exposure at the efficacy dose in monkey (1 mg/kg) was 51.8 </a:t>
            </a:r>
            <a:r>
              <a:rPr lang="en-US" sz="1600" b="1" i="0" u="none" strike="noStrike" baseline="0" dirty="0" err="1">
                <a:solidFill>
                  <a:srgbClr val="C00000"/>
                </a:solidFill>
                <a:latin typeface="Bahnschrift" panose="020B0502040204020203" pitchFamily="34" charset="0"/>
              </a:rPr>
              <a:t>μg.h</a:t>
            </a:r>
            <a:r>
              <a:rPr lang="en-US" sz="1600" b="1" i="0" u="none" strike="noStrike" baseline="0" dirty="0">
                <a:solidFill>
                  <a:srgbClr val="C00000"/>
                </a:solidFill>
                <a:latin typeface="Bahnschrift" panose="020B0502040204020203" pitchFamily="34" charset="0"/>
              </a:rPr>
              <a:t>/mL and 18.5 </a:t>
            </a:r>
            <a:r>
              <a:rPr lang="en-US" sz="1600" b="1" i="0" u="none" strike="noStrike" baseline="0" dirty="0" err="1">
                <a:solidFill>
                  <a:srgbClr val="C00000"/>
                </a:solidFill>
                <a:latin typeface="Bahnschrift" panose="020B0502040204020203" pitchFamily="34" charset="0"/>
              </a:rPr>
              <a:t>μg</a:t>
            </a:r>
            <a:r>
              <a:rPr lang="en-US" sz="1600" b="1" i="0" u="none" strike="noStrike" baseline="0" dirty="0">
                <a:solidFill>
                  <a:srgbClr val="C00000"/>
                </a:solidFill>
                <a:latin typeface="Bahnschrift" panose="020B0502040204020203" pitchFamily="34" charset="0"/>
              </a:rPr>
              <a:t>/mL respectively. </a:t>
            </a:r>
          </a:p>
          <a:p>
            <a:pPr marL="285750" indent="-285750" algn="just">
              <a:buFont typeface="Arial" panose="020B0604020202020204" pitchFamily="34" charset="0"/>
              <a:buChar char="•"/>
            </a:pPr>
            <a:endParaRPr lang="en-US" sz="1600" dirty="0">
              <a:solidFill>
                <a:srgbClr val="000000"/>
              </a:solidFill>
              <a:latin typeface="Bahnschrift" panose="020B0502040204020203" pitchFamily="34" charset="0"/>
            </a:endParaRPr>
          </a:p>
          <a:p>
            <a:pPr marL="285750" indent="-285750" algn="just">
              <a:buFont typeface="Arial" panose="020B0604020202020204" pitchFamily="34" charset="0"/>
              <a:buChar char="•"/>
            </a:pPr>
            <a:endParaRPr lang="en-US" sz="1600" dirty="0">
              <a:solidFill>
                <a:srgbClr val="000000"/>
              </a:solidFill>
              <a:latin typeface="Bahnschrift" panose="020B0502040204020203" pitchFamily="34" charset="0"/>
            </a:endParaRPr>
          </a:p>
          <a:p>
            <a:pPr marL="285750" indent="-285750" algn="just">
              <a:buFont typeface="Arial" panose="020B0604020202020204" pitchFamily="34" charset="0"/>
              <a:buChar char="•"/>
            </a:pPr>
            <a:r>
              <a:rPr lang="en-US" sz="1600" b="1" i="0" u="none" strike="noStrike" baseline="0" dirty="0">
                <a:solidFill>
                  <a:srgbClr val="C00000"/>
                </a:solidFill>
                <a:latin typeface="Bahnschrift" panose="020B0502040204020203" pitchFamily="34" charset="0"/>
              </a:rPr>
              <a:t>The highest exposure tested in the MTD and 4-week studies without any sign of toxicity was at least 300 times and 50 times higher respectively than this observed at the efficacy dose. Therefore, the </a:t>
            </a:r>
            <a:r>
              <a:rPr lang="en-US" sz="1600" b="1" i="1" u="none" strike="noStrike" baseline="0" dirty="0">
                <a:solidFill>
                  <a:srgbClr val="C00000"/>
                </a:solidFill>
                <a:latin typeface="Bahnschrift" panose="020B0502040204020203" pitchFamily="34" charset="0"/>
              </a:rPr>
              <a:t>in vivo </a:t>
            </a:r>
            <a:r>
              <a:rPr lang="en-US" sz="1600" b="1" i="0" u="none" strike="noStrike" baseline="0" dirty="0">
                <a:solidFill>
                  <a:srgbClr val="C00000"/>
                </a:solidFill>
                <a:latin typeface="Bahnschrift" panose="020B0502040204020203" pitchFamily="34" charset="0"/>
              </a:rPr>
              <a:t>toxicity studies have tested doses which are expected to be at least 50 times the exposure in the proposed first clinical trial with RA0127 as requested by ICH M3. </a:t>
            </a:r>
            <a:endParaRPr lang="en-US" sz="1600" b="1" dirty="0">
              <a:solidFill>
                <a:srgbClr val="C00000"/>
              </a:solidFill>
              <a:latin typeface="Bahnschrift" panose="020B0502040204020203" pitchFamily="34" charset="0"/>
            </a:endParaRPr>
          </a:p>
        </p:txBody>
      </p:sp>
      <p:sp>
        <p:nvSpPr>
          <p:cNvPr id="18" name="CuadroTexto 17">
            <a:extLst>
              <a:ext uri="{FF2B5EF4-FFF2-40B4-BE49-F238E27FC236}">
                <a16:creationId xmlns:a16="http://schemas.microsoft.com/office/drawing/2014/main" xmlns="" id="{D14484FD-18A0-4DB0-B665-C6636B9315E9}"/>
              </a:ext>
            </a:extLst>
          </p:cNvPr>
          <p:cNvSpPr txBox="1"/>
          <p:nvPr/>
        </p:nvSpPr>
        <p:spPr>
          <a:xfrm>
            <a:off x="202710" y="2103234"/>
            <a:ext cx="3445018" cy="4278094"/>
          </a:xfrm>
          <a:prstGeom prst="rect">
            <a:avLst/>
          </a:prstGeom>
          <a:noFill/>
          <a:ln w="38100">
            <a:solidFill>
              <a:schemeClr val="accent5">
                <a:lumMod val="50000"/>
              </a:schemeClr>
            </a:solidFill>
          </a:ln>
        </p:spPr>
        <p:txBody>
          <a:bodyPr wrap="square">
            <a:spAutoFit/>
          </a:bodyPr>
          <a:lstStyle/>
          <a:p>
            <a:r>
              <a:rPr lang="en-US" sz="1600" b="1" i="0" u="none" strike="noStrike" baseline="0" dirty="0">
                <a:solidFill>
                  <a:srgbClr val="000000"/>
                </a:solidFill>
                <a:latin typeface="Bahnschrift" panose="020B0502040204020203" pitchFamily="34" charset="0"/>
              </a:rPr>
              <a:t>MTD: </a:t>
            </a:r>
          </a:p>
          <a:p>
            <a:endParaRPr lang="en-US" sz="1600" b="1" dirty="0">
              <a:solidFill>
                <a:srgbClr val="000000"/>
              </a:solidFill>
              <a:latin typeface="Bahnschrift" panose="020B0502040204020203" pitchFamily="34" charset="0"/>
            </a:endParaRPr>
          </a:p>
          <a:p>
            <a:endParaRPr lang="en-US" sz="1600" b="1" dirty="0">
              <a:solidFill>
                <a:srgbClr val="000000"/>
              </a:solidFill>
              <a:latin typeface="Bahnschrift" panose="020B0502040204020203" pitchFamily="34" charset="0"/>
            </a:endParaRPr>
          </a:p>
          <a:p>
            <a:r>
              <a:rPr lang="en-US" sz="1600" b="1" i="0" u="none" strike="noStrike" baseline="0" dirty="0">
                <a:solidFill>
                  <a:srgbClr val="000000"/>
                </a:solidFill>
                <a:latin typeface="Bahnschrift" panose="020B0502040204020203" pitchFamily="34" charset="0"/>
              </a:rPr>
              <a:t>Phase 1: scaling dose phase </a:t>
            </a:r>
            <a:r>
              <a:rPr lang="en-US" sz="1600" i="0" u="none" strike="noStrike" baseline="0" dirty="0">
                <a:solidFill>
                  <a:srgbClr val="000000"/>
                </a:solidFill>
                <a:latin typeface="Bahnschrift" panose="020B0502040204020203" pitchFamily="34" charset="0"/>
              </a:rPr>
              <a:t>(5-15-50 mg/Kg) (n=3).</a:t>
            </a:r>
          </a:p>
          <a:p>
            <a:endParaRPr lang="en-US" sz="1600" i="0" u="none" strike="noStrike" baseline="0" dirty="0">
              <a:solidFill>
                <a:srgbClr val="000000"/>
              </a:solidFill>
              <a:latin typeface="Bahnschrift" panose="020B0502040204020203" pitchFamily="34" charset="0"/>
            </a:endParaRPr>
          </a:p>
          <a:p>
            <a:pPr marL="285750" indent="-285750">
              <a:buFont typeface="Arial" panose="020B0604020202020204" pitchFamily="34" charset="0"/>
              <a:buChar char="•"/>
            </a:pPr>
            <a:r>
              <a:rPr lang="en-US" sz="1600" b="1" dirty="0">
                <a:solidFill>
                  <a:srgbClr val="C00000"/>
                </a:solidFill>
                <a:latin typeface="Bahnschrift" panose="020B0502040204020203" pitchFamily="34" charset="0"/>
              </a:rPr>
              <a:t>NO SIGNS OF TOXICITY WERE RECORDED</a:t>
            </a:r>
          </a:p>
          <a:p>
            <a:endParaRPr lang="en-US" sz="1600" b="1" i="0" u="none" strike="noStrike" baseline="0" dirty="0">
              <a:solidFill>
                <a:srgbClr val="AF3336"/>
              </a:solidFill>
              <a:latin typeface="Bahnschrift" panose="020B0502040204020203" pitchFamily="34" charset="0"/>
            </a:endParaRPr>
          </a:p>
          <a:p>
            <a:endParaRPr lang="en-US" sz="1600" b="1" i="0" u="none" strike="noStrike" baseline="0" dirty="0">
              <a:solidFill>
                <a:srgbClr val="000000"/>
              </a:solidFill>
              <a:latin typeface="Bahnschrift" panose="020B0502040204020203" pitchFamily="34" charset="0"/>
            </a:endParaRPr>
          </a:p>
          <a:p>
            <a:endParaRPr lang="en-US" sz="1600" b="1" i="0" u="none" strike="noStrike" baseline="0" dirty="0">
              <a:solidFill>
                <a:srgbClr val="000000"/>
              </a:solidFill>
              <a:latin typeface="Bahnschrift" panose="020B0502040204020203" pitchFamily="34" charset="0"/>
            </a:endParaRPr>
          </a:p>
          <a:p>
            <a:r>
              <a:rPr lang="en-US" sz="1600" b="1" i="0" u="none" strike="noStrike" baseline="0" dirty="0">
                <a:solidFill>
                  <a:srgbClr val="000000"/>
                </a:solidFill>
                <a:latin typeface="Bahnschrift" panose="020B0502040204020203" pitchFamily="34" charset="0"/>
              </a:rPr>
              <a:t>Phase 2: repeated dose phase</a:t>
            </a:r>
          </a:p>
          <a:p>
            <a:r>
              <a:rPr lang="en-US" sz="1600" dirty="0">
                <a:latin typeface="Bahnschrift" panose="020B0502040204020203" pitchFamily="34" charset="0"/>
              </a:rPr>
              <a:t>(dosed three times at 50 mg/kg, 48 h apart) (n=4).</a:t>
            </a:r>
          </a:p>
          <a:p>
            <a:endParaRPr lang="en-US" sz="1600" dirty="0">
              <a:latin typeface="Bahnschrift" panose="020B0502040204020203" pitchFamily="34" charset="0"/>
            </a:endParaRPr>
          </a:p>
          <a:p>
            <a:pPr marL="285750" indent="-285750">
              <a:buFont typeface="Arial" panose="020B0604020202020204" pitchFamily="34" charset="0"/>
              <a:buChar char="•"/>
            </a:pPr>
            <a:r>
              <a:rPr lang="en-US" sz="1600" b="1" dirty="0">
                <a:solidFill>
                  <a:srgbClr val="C00000"/>
                </a:solidFill>
                <a:latin typeface="Bahnschrift" panose="020B0502040204020203" pitchFamily="34" charset="0"/>
              </a:rPr>
              <a:t>NO SIGNS OF TOXICITY WERE NEITHER RECORDED</a:t>
            </a:r>
          </a:p>
        </p:txBody>
      </p:sp>
      <p:cxnSp>
        <p:nvCxnSpPr>
          <p:cNvPr id="11" name="Conector recto de flecha 10">
            <a:extLst>
              <a:ext uri="{FF2B5EF4-FFF2-40B4-BE49-F238E27FC236}">
                <a16:creationId xmlns:a16="http://schemas.microsoft.com/office/drawing/2014/main" xmlns="" id="{E8592E50-B00F-4984-92E5-F2D27679BCAE}"/>
              </a:ext>
            </a:extLst>
          </p:cNvPr>
          <p:cNvCxnSpPr/>
          <p:nvPr/>
        </p:nvCxnSpPr>
        <p:spPr>
          <a:xfrm>
            <a:off x="1775520" y="4094559"/>
            <a:ext cx="0" cy="720080"/>
          </a:xfrm>
          <a:prstGeom prst="straightConnector1">
            <a:avLst/>
          </a:prstGeom>
          <a:ln w="76200">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recto de flecha 20">
            <a:extLst>
              <a:ext uri="{FF2B5EF4-FFF2-40B4-BE49-F238E27FC236}">
                <a16:creationId xmlns:a16="http://schemas.microsoft.com/office/drawing/2014/main" xmlns="" id="{1ED8A848-E58C-4865-AA9B-52E21904FBF6}"/>
              </a:ext>
            </a:extLst>
          </p:cNvPr>
          <p:cNvCxnSpPr>
            <a:cxnSpLocks/>
          </p:cNvCxnSpPr>
          <p:nvPr/>
        </p:nvCxnSpPr>
        <p:spPr>
          <a:xfrm>
            <a:off x="3647728" y="4814639"/>
            <a:ext cx="695360" cy="0"/>
          </a:xfrm>
          <a:prstGeom prst="straightConnector1">
            <a:avLst/>
          </a:prstGeom>
          <a:ln w="76200">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a:extLst>
              <a:ext uri="{FF2B5EF4-FFF2-40B4-BE49-F238E27FC236}">
                <a16:creationId xmlns:a16="http://schemas.microsoft.com/office/drawing/2014/main" xmlns="" id="{FA33B7F0-0E26-4F7C-AE55-EFA80B7E188A}"/>
              </a:ext>
            </a:extLst>
          </p:cNvPr>
          <p:cNvCxnSpPr>
            <a:cxnSpLocks/>
          </p:cNvCxnSpPr>
          <p:nvPr/>
        </p:nvCxnSpPr>
        <p:spPr>
          <a:xfrm>
            <a:off x="8199459" y="4670623"/>
            <a:ext cx="0" cy="504056"/>
          </a:xfrm>
          <a:prstGeom prst="straightConnector1">
            <a:avLst/>
          </a:prstGeom>
          <a:ln w="76200">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73204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6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xmlns="" id="{E47699C8-9FE8-4E3E-8891-C72FDB6D76DA}"/>
              </a:ext>
            </a:extLst>
          </p:cNvPr>
          <p:cNvPicPr>
            <a:picLocks noChangeAspect="1"/>
          </p:cNvPicPr>
          <p:nvPr/>
        </p:nvPicPr>
        <p:blipFill rotWithShape="1">
          <a:blip r:embed="rId4">
            <a:duotone>
              <a:schemeClr val="accent5">
                <a:shade val="45000"/>
                <a:satMod val="135000"/>
              </a:schemeClr>
              <a:prstClr val="white"/>
            </a:duotone>
            <a:alphaModFix amt="60000"/>
            <a:lum bright="20000" contrast="-20000"/>
          </a:blip>
          <a:srcRect r="1397" b="25409"/>
          <a:stretch/>
        </p:blipFill>
        <p:spPr>
          <a:xfrm>
            <a:off x="-1960" y="0"/>
            <a:ext cx="12192000" cy="6858000"/>
          </a:xfrm>
          <a:prstGeom prst="rect">
            <a:avLst/>
          </a:prstGeom>
        </p:spPr>
      </p:pic>
      <p:sp>
        <p:nvSpPr>
          <p:cNvPr id="103" name="CuadroTexto 102">
            <a:extLst>
              <a:ext uri="{FF2B5EF4-FFF2-40B4-BE49-F238E27FC236}">
                <a16:creationId xmlns:a16="http://schemas.microsoft.com/office/drawing/2014/main" xmlns="" id="{9DB35B07-0EEC-4DB4-A95A-E582A84CE2D7}"/>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RA0127 CLINICAL DEVELOPMENT</a:t>
            </a:r>
            <a:endParaRPr lang="es-ES" sz="2400" b="1" dirty="0">
              <a:solidFill>
                <a:schemeClr val="bg1"/>
              </a:solidFill>
              <a:latin typeface="Bahnschrift" panose="020B0502040204020203" pitchFamily="34" charset="0"/>
            </a:endParaRPr>
          </a:p>
        </p:txBody>
      </p:sp>
      <p:grpSp>
        <p:nvGrpSpPr>
          <p:cNvPr id="4" name="Grupo 3">
            <a:extLst>
              <a:ext uri="{FF2B5EF4-FFF2-40B4-BE49-F238E27FC236}">
                <a16:creationId xmlns:a16="http://schemas.microsoft.com/office/drawing/2014/main" xmlns="" id="{E69D6F9D-E6FA-42E7-A58E-6FDF07229F32}"/>
              </a:ext>
            </a:extLst>
          </p:cNvPr>
          <p:cNvGrpSpPr/>
          <p:nvPr/>
        </p:nvGrpSpPr>
        <p:grpSpPr>
          <a:xfrm>
            <a:off x="48702" y="6584196"/>
            <a:ext cx="11847200" cy="247791"/>
            <a:chOff x="48702" y="6584196"/>
            <a:chExt cx="11847200" cy="247791"/>
          </a:xfrm>
        </p:grpSpPr>
        <p:pic>
          <p:nvPicPr>
            <p:cNvPr id="5" name="Imagen 4" descr="Logotipo, nombre de la empresa&#10;&#10;Descripción generada automáticamente">
              <a:extLst>
                <a:ext uri="{FF2B5EF4-FFF2-40B4-BE49-F238E27FC236}">
                  <a16:creationId xmlns:a16="http://schemas.microsoft.com/office/drawing/2014/main" xmlns="" id="{D3C3FD89-D88F-4B12-B617-81727C23E34F}"/>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6" name="CuadroTexto 5">
              <a:extLst>
                <a:ext uri="{FF2B5EF4-FFF2-40B4-BE49-F238E27FC236}">
                  <a16:creationId xmlns:a16="http://schemas.microsoft.com/office/drawing/2014/main" xmlns="" id="{DBC3DA3B-8C93-40E8-A5FE-05BEF93A8E82}"/>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pic>
        <p:nvPicPr>
          <p:cNvPr id="2" name="Imagen 1">
            <a:extLst>
              <a:ext uri="{FF2B5EF4-FFF2-40B4-BE49-F238E27FC236}">
                <a16:creationId xmlns:a16="http://schemas.microsoft.com/office/drawing/2014/main" xmlns="" id="{3FFF9AEF-09CF-4E74-9C10-F150BF010A13}"/>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423879" y="377038"/>
            <a:ext cx="11478312" cy="4644959"/>
          </a:xfrm>
          <a:prstGeom prst="rect">
            <a:avLst/>
          </a:prstGeom>
        </p:spPr>
      </p:pic>
      <p:sp>
        <p:nvSpPr>
          <p:cNvPr id="9" name="CuadroTexto 8">
            <a:extLst>
              <a:ext uri="{FF2B5EF4-FFF2-40B4-BE49-F238E27FC236}">
                <a16:creationId xmlns:a16="http://schemas.microsoft.com/office/drawing/2014/main" xmlns="" id="{C4E1EB3D-C00C-4072-8D6B-B7B121F360A1}"/>
              </a:ext>
            </a:extLst>
          </p:cNvPr>
          <p:cNvSpPr txBox="1"/>
          <p:nvPr/>
        </p:nvSpPr>
        <p:spPr>
          <a:xfrm>
            <a:off x="209512" y="5028296"/>
            <a:ext cx="9846969" cy="369332"/>
          </a:xfrm>
          <a:prstGeom prst="rect">
            <a:avLst/>
          </a:prstGeom>
          <a:noFill/>
        </p:spPr>
        <p:txBody>
          <a:bodyPr wrap="square">
            <a:spAutoFit/>
          </a:bodyPr>
          <a:lstStyle/>
          <a:p>
            <a:pPr lvl="0"/>
            <a:r>
              <a:rPr lang="en-US" sz="1800" b="1" dirty="0">
                <a:latin typeface="Bahnschrift" panose="020B0502040204020203" pitchFamily="34" charset="0"/>
                <a:ea typeface="Arial" panose="020B0604020202020204" pitchFamily="34" charset="0"/>
              </a:rPr>
              <a:t>FIH </a:t>
            </a:r>
            <a:r>
              <a:rPr lang="en-US" sz="1800" b="1" dirty="0" smtClean="0">
                <a:latin typeface="Bahnschrift" panose="020B0502040204020203" pitchFamily="34" charset="0"/>
                <a:ea typeface="Arial" panose="020B0604020202020204" pitchFamily="34" charset="0"/>
              </a:rPr>
              <a:t>trial design</a:t>
            </a:r>
            <a:r>
              <a:rPr lang="en-US" sz="1800" b="1" dirty="0">
                <a:latin typeface="Bahnschrift" panose="020B0502040204020203" pitchFamily="34" charset="0"/>
                <a:ea typeface="Arial" panose="020B0604020202020204" pitchFamily="34" charset="0"/>
              </a:rPr>
              <a:t>: to be confirmed by AEMPS next 26</a:t>
            </a:r>
            <a:r>
              <a:rPr lang="en-US" sz="1800" b="1" baseline="30000" dirty="0">
                <a:latin typeface="Bahnschrift" panose="020B0502040204020203" pitchFamily="34" charset="0"/>
                <a:ea typeface="Arial" panose="020B0604020202020204" pitchFamily="34" charset="0"/>
              </a:rPr>
              <a:t>th</a:t>
            </a:r>
            <a:r>
              <a:rPr lang="en-US" sz="1800" b="1" dirty="0">
                <a:latin typeface="Bahnschrift" panose="020B0502040204020203" pitchFamily="34" charset="0"/>
                <a:ea typeface="Arial" panose="020B0604020202020204" pitchFamily="34" charset="0"/>
              </a:rPr>
              <a:t> October 2021 (online SA meeting) </a:t>
            </a:r>
          </a:p>
        </p:txBody>
      </p:sp>
      <p:sp>
        <p:nvSpPr>
          <p:cNvPr id="10" name="CuadroTexto 9">
            <a:extLst>
              <a:ext uri="{FF2B5EF4-FFF2-40B4-BE49-F238E27FC236}">
                <a16:creationId xmlns:a16="http://schemas.microsoft.com/office/drawing/2014/main" xmlns="" id="{5210C756-9A23-495F-A9B4-EE11A215D91C}"/>
              </a:ext>
            </a:extLst>
          </p:cNvPr>
          <p:cNvSpPr txBox="1"/>
          <p:nvPr/>
        </p:nvSpPr>
        <p:spPr>
          <a:xfrm>
            <a:off x="352272" y="5240750"/>
            <a:ext cx="11478311" cy="1169551"/>
          </a:xfrm>
          <a:prstGeom prst="rect">
            <a:avLst/>
          </a:prstGeom>
          <a:noFill/>
        </p:spPr>
        <p:txBody>
          <a:bodyPr wrap="square">
            <a:spAutoFit/>
          </a:bodyPr>
          <a:lstStyle/>
          <a:p>
            <a:pPr algn="just"/>
            <a:endParaRPr lang="en-US" sz="1400" b="1" dirty="0">
              <a:solidFill>
                <a:srgbClr val="1585AD"/>
              </a:solidFill>
              <a:latin typeface="Bahnschrift" panose="020B0502040204020203" pitchFamily="34" charset="0"/>
            </a:endParaRPr>
          </a:p>
          <a:p>
            <a:pPr algn="just"/>
            <a:r>
              <a:rPr lang="en-US" sz="1400" b="1" dirty="0">
                <a:solidFill>
                  <a:srgbClr val="1585AD"/>
                </a:solidFill>
                <a:latin typeface="Bahnschrift" panose="020B0502040204020203" pitchFamily="34" charset="0"/>
              </a:rPr>
              <a:t>Phase </a:t>
            </a:r>
            <a:r>
              <a:rPr lang="en-US" sz="1400" b="1" dirty="0" smtClean="0">
                <a:solidFill>
                  <a:srgbClr val="1585AD"/>
                </a:solidFill>
                <a:latin typeface="Bahnschrift" panose="020B0502040204020203" pitchFamily="34" charset="0"/>
              </a:rPr>
              <a:t>1a: </a:t>
            </a:r>
            <a:r>
              <a:rPr lang="en-US" sz="1400" dirty="0">
                <a:solidFill>
                  <a:srgbClr val="1585AD"/>
                </a:solidFill>
                <a:latin typeface="Bahnschrift" panose="020B0502040204020203" pitchFamily="34" charset="0"/>
              </a:rPr>
              <a:t>SAD phase in male volunteers (n=8, 4 groups of treatment), four different dose levels (1/3xHEPAD, HEPAD, 1.5xHEPAD and 3xHEPAD), </a:t>
            </a:r>
            <a:r>
              <a:rPr lang="en-US" sz="1400" dirty="0" smtClean="0">
                <a:solidFill>
                  <a:srgbClr val="1585AD"/>
                </a:solidFill>
                <a:latin typeface="Bahnschrift" panose="020B0502040204020203" pitchFamily="34" charset="0"/>
              </a:rPr>
              <a:t>and multiple </a:t>
            </a:r>
            <a:r>
              <a:rPr lang="en-US" sz="1400" dirty="0">
                <a:solidFill>
                  <a:srgbClr val="1585AD"/>
                </a:solidFill>
                <a:latin typeface="Bahnschrift" panose="020B0502040204020203" pitchFamily="34" charset="0"/>
              </a:rPr>
              <a:t>dose phase in male volunteers at one single dose level (n=8)</a:t>
            </a:r>
          </a:p>
          <a:p>
            <a:pPr algn="just"/>
            <a:endParaRPr lang="en-US" sz="1400" dirty="0">
              <a:solidFill>
                <a:srgbClr val="1585AD"/>
              </a:solidFill>
              <a:latin typeface="Bahnschrift" panose="020B0502040204020203" pitchFamily="34" charset="0"/>
            </a:endParaRPr>
          </a:p>
          <a:p>
            <a:pPr algn="just"/>
            <a:r>
              <a:rPr lang="en-US" sz="1400" dirty="0">
                <a:solidFill>
                  <a:srgbClr val="1585AD"/>
                </a:solidFill>
                <a:latin typeface="Bahnschrift" panose="020B0502040204020203" pitchFamily="34" charset="0"/>
              </a:rPr>
              <a:t> </a:t>
            </a:r>
          </a:p>
        </p:txBody>
      </p:sp>
      <p:sp>
        <p:nvSpPr>
          <p:cNvPr id="12" name="CuadroTexto 11">
            <a:extLst>
              <a:ext uri="{FF2B5EF4-FFF2-40B4-BE49-F238E27FC236}">
                <a16:creationId xmlns:a16="http://schemas.microsoft.com/office/drawing/2014/main" xmlns="" id="{82810528-2E9E-4429-A046-DE4FA0CDC972}"/>
              </a:ext>
            </a:extLst>
          </p:cNvPr>
          <p:cNvSpPr txBox="1"/>
          <p:nvPr/>
        </p:nvSpPr>
        <p:spPr>
          <a:xfrm>
            <a:off x="367805" y="5812792"/>
            <a:ext cx="11948667" cy="523220"/>
          </a:xfrm>
          <a:prstGeom prst="rect">
            <a:avLst/>
          </a:prstGeom>
          <a:noFill/>
        </p:spPr>
        <p:txBody>
          <a:bodyPr wrap="square">
            <a:spAutoFit/>
          </a:bodyPr>
          <a:lstStyle/>
          <a:p>
            <a:pPr algn="just"/>
            <a:r>
              <a:rPr lang="en-US" sz="1400" dirty="0" smtClean="0">
                <a:solidFill>
                  <a:srgbClr val="1585AD"/>
                </a:solidFill>
                <a:latin typeface="Bahnschrift" panose="020B0502040204020203" pitchFamily="34" charset="0"/>
              </a:rPr>
              <a:t> </a:t>
            </a:r>
            <a:endParaRPr lang="en-US" sz="1400" dirty="0">
              <a:solidFill>
                <a:srgbClr val="1585AD"/>
              </a:solidFill>
              <a:latin typeface="Bahnschrift" panose="020B0502040204020203" pitchFamily="34" charset="0"/>
            </a:endParaRPr>
          </a:p>
          <a:p>
            <a:pPr algn="just"/>
            <a:r>
              <a:rPr lang="en-US" sz="1400" dirty="0">
                <a:solidFill>
                  <a:srgbClr val="1585AD"/>
                </a:solidFill>
                <a:latin typeface="Bahnschrift" panose="020B0502040204020203" pitchFamily="34" charset="0"/>
              </a:rPr>
              <a:t> </a:t>
            </a:r>
          </a:p>
        </p:txBody>
      </p:sp>
      <p:sp>
        <p:nvSpPr>
          <p:cNvPr id="13" name="CuadroTexto 12">
            <a:extLst>
              <a:ext uri="{FF2B5EF4-FFF2-40B4-BE49-F238E27FC236}">
                <a16:creationId xmlns:a16="http://schemas.microsoft.com/office/drawing/2014/main" xmlns="" id="{F44C248E-320F-46A7-B7C5-9340D25ACA29}"/>
              </a:ext>
            </a:extLst>
          </p:cNvPr>
          <p:cNvSpPr txBox="1"/>
          <p:nvPr/>
        </p:nvSpPr>
        <p:spPr>
          <a:xfrm>
            <a:off x="335360" y="5949280"/>
            <a:ext cx="11948667" cy="523220"/>
          </a:xfrm>
          <a:prstGeom prst="rect">
            <a:avLst/>
          </a:prstGeom>
          <a:noFill/>
        </p:spPr>
        <p:txBody>
          <a:bodyPr wrap="square">
            <a:spAutoFit/>
          </a:bodyPr>
          <a:lstStyle/>
          <a:p>
            <a:pPr algn="just"/>
            <a:r>
              <a:rPr lang="en-US" sz="1400" b="1" dirty="0">
                <a:solidFill>
                  <a:srgbClr val="1585AD"/>
                </a:solidFill>
                <a:latin typeface="Bahnschrift" panose="020B0502040204020203" pitchFamily="34" charset="0"/>
              </a:rPr>
              <a:t>Phase </a:t>
            </a:r>
            <a:r>
              <a:rPr lang="en-US" sz="1400" b="1" dirty="0" smtClean="0">
                <a:solidFill>
                  <a:srgbClr val="1585AD"/>
                </a:solidFill>
                <a:latin typeface="Bahnschrift" panose="020B0502040204020203" pitchFamily="34" charset="0"/>
              </a:rPr>
              <a:t>1b: </a:t>
            </a:r>
            <a:r>
              <a:rPr lang="en-US" sz="1400" dirty="0">
                <a:solidFill>
                  <a:srgbClr val="1585AD"/>
                </a:solidFill>
                <a:latin typeface="Bahnschrift" panose="020B0502040204020203" pitchFamily="34" charset="0"/>
              </a:rPr>
              <a:t>multiple dose phase in ICU patients at one single dose level (</a:t>
            </a:r>
            <a:r>
              <a:rPr lang="en-US" sz="1400" dirty="0" smtClean="0">
                <a:solidFill>
                  <a:srgbClr val="1585AD"/>
                </a:solidFill>
                <a:latin typeface="Bahnschrift" panose="020B0502040204020203" pitchFamily="34" charset="0"/>
              </a:rPr>
              <a:t>n=10) </a:t>
            </a:r>
            <a:endParaRPr lang="en-US" sz="1400" dirty="0">
              <a:solidFill>
                <a:srgbClr val="1585AD"/>
              </a:solidFill>
              <a:latin typeface="Bahnschrift" panose="020B0502040204020203" pitchFamily="34" charset="0"/>
            </a:endParaRPr>
          </a:p>
          <a:p>
            <a:pPr algn="just"/>
            <a:r>
              <a:rPr lang="en-US" sz="1400" dirty="0">
                <a:solidFill>
                  <a:srgbClr val="1585AD"/>
                </a:solidFill>
                <a:latin typeface="Bahnschrift" panose="020B0502040204020203" pitchFamily="34" charset="0"/>
              </a:rPr>
              <a:t> </a:t>
            </a:r>
          </a:p>
        </p:txBody>
      </p:sp>
      <p:pic>
        <p:nvPicPr>
          <p:cNvPr id="3"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023032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0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a:extLst>
              <a:ext uri="{FF2B5EF4-FFF2-40B4-BE49-F238E27FC236}">
                <a16:creationId xmlns:a16="http://schemas.microsoft.com/office/drawing/2014/main" xmlns="" id="{C650C524-7E0B-4655-A3DE-BB2C37ACD61A}"/>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4" name="CuadroTexto 3">
            <a:extLst>
              <a:ext uri="{FF2B5EF4-FFF2-40B4-BE49-F238E27FC236}">
                <a16:creationId xmlns:a16="http://schemas.microsoft.com/office/drawing/2014/main" xmlns="" id="{820FE53C-9171-4CB4-A5AC-96EEE2A09C91}"/>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COMPETITIVE LANDSCAPE: RISKS AND OPPORTUNITIES</a:t>
            </a:r>
            <a:endParaRPr lang="es-ES" sz="2400" b="1" dirty="0">
              <a:solidFill>
                <a:schemeClr val="bg1"/>
              </a:solidFill>
              <a:latin typeface="Bahnschrift" panose="020B0502040204020203" pitchFamily="34" charset="0"/>
            </a:endParaRPr>
          </a:p>
        </p:txBody>
      </p:sp>
      <p:grpSp>
        <p:nvGrpSpPr>
          <p:cNvPr id="6" name="Grupo 5">
            <a:extLst>
              <a:ext uri="{FF2B5EF4-FFF2-40B4-BE49-F238E27FC236}">
                <a16:creationId xmlns:a16="http://schemas.microsoft.com/office/drawing/2014/main" xmlns="" id="{A3D51723-D8DF-4648-96AF-93015CA1AC0A}"/>
              </a:ext>
            </a:extLst>
          </p:cNvPr>
          <p:cNvGrpSpPr/>
          <p:nvPr/>
        </p:nvGrpSpPr>
        <p:grpSpPr>
          <a:xfrm>
            <a:off x="48702" y="6584196"/>
            <a:ext cx="11847200" cy="247791"/>
            <a:chOff x="48702" y="6584196"/>
            <a:chExt cx="11847200" cy="247791"/>
          </a:xfrm>
        </p:grpSpPr>
        <p:pic>
          <p:nvPicPr>
            <p:cNvPr id="7" name="Imagen 6" descr="Logotipo, nombre de la empresa&#10;&#10;Descripción generada automáticamente">
              <a:extLst>
                <a:ext uri="{FF2B5EF4-FFF2-40B4-BE49-F238E27FC236}">
                  <a16:creationId xmlns:a16="http://schemas.microsoft.com/office/drawing/2014/main" xmlns="" id="{ECD4C02A-3F05-4C56-8C92-BD5E422660D9}"/>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8" name="CuadroTexto 7">
              <a:extLst>
                <a:ext uri="{FF2B5EF4-FFF2-40B4-BE49-F238E27FC236}">
                  <a16:creationId xmlns:a16="http://schemas.microsoft.com/office/drawing/2014/main" xmlns="" id="{F0EE00A7-C6AC-4FA5-9DB2-A54077087A35}"/>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grpSp>
        <p:nvGrpSpPr>
          <p:cNvPr id="45" name="Grupo 44">
            <a:extLst>
              <a:ext uri="{FF2B5EF4-FFF2-40B4-BE49-F238E27FC236}">
                <a16:creationId xmlns:a16="http://schemas.microsoft.com/office/drawing/2014/main" xmlns="" id="{D9561D06-482C-4B33-A650-E77215D42A49}"/>
              </a:ext>
            </a:extLst>
          </p:cNvPr>
          <p:cNvGrpSpPr/>
          <p:nvPr/>
        </p:nvGrpSpPr>
        <p:grpSpPr>
          <a:xfrm>
            <a:off x="4285590" y="579292"/>
            <a:ext cx="7858087" cy="5791559"/>
            <a:chOff x="1707501" y="928023"/>
            <a:chExt cx="7858087" cy="5791559"/>
          </a:xfrm>
        </p:grpSpPr>
        <p:sp>
          <p:nvSpPr>
            <p:cNvPr id="46" name="Diagrama de flujo: proceso alternativo 45">
              <a:extLst>
                <a:ext uri="{FF2B5EF4-FFF2-40B4-BE49-F238E27FC236}">
                  <a16:creationId xmlns:a16="http://schemas.microsoft.com/office/drawing/2014/main" xmlns="" id="{E4E4D04A-09CF-4F33-9086-81C69D7F4FD7}"/>
                </a:ext>
              </a:extLst>
            </p:cNvPr>
            <p:cNvSpPr/>
            <p:nvPr/>
          </p:nvSpPr>
          <p:spPr>
            <a:xfrm>
              <a:off x="5712045" y="928023"/>
              <a:ext cx="3853543" cy="2556588"/>
            </a:xfrm>
            <a:prstGeom prst="flowChartAlternate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sz="1200" dirty="0">
                <a:solidFill>
                  <a:srgbClr val="A61A47"/>
                </a:solidFill>
                <a:latin typeface="Bahnschrift Light" panose="020B0502040204020203" pitchFamily="34" charset="0"/>
              </a:endParaRPr>
            </a:p>
          </p:txBody>
        </p:sp>
        <p:sp>
          <p:nvSpPr>
            <p:cNvPr id="47" name="Diagrama de flujo: proceso alternativo 46">
              <a:extLst>
                <a:ext uri="{FF2B5EF4-FFF2-40B4-BE49-F238E27FC236}">
                  <a16:creationId xmlns:a16="http://schemas.microsoft.com/office/drawing/2014/main" xmlns="" id="{B6F1BC7F-BB60-40DD-9BB0-FB5256C04A90}"/>
                </a:ext>
              </a:extLst>
            </p:cNvPr>
            <p:cNvSpPr/>
            <p:nvPr/>
          </p:nvSpPr>
          <p:spPr>
            <a:xfrm>
              <a:off x="1707502" y="979714"/>
              <a:ext cx="3853543" cy="2556588"/>
            </a:xfrm>
            <a:prstGeom prst="flowChartAlternateProcess">
              <a:avLst/>
            </a:prstGeom>
            <a:solidFill>
              <a:srgbClr val="1585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sz="1200" dirty="0">
                <a:solidFill>
                  <a:schemeClr val="tx1"/>
                </a:solidFill>
                <a:latin typeface="Bahnschrift Light" panose="020B0502040204020203" pitchFamily="34" charset="0"/>
              </a:endParaRPr>
            </a:p>
          </p:txBody>
        </p:sp>
        <p:sp>
          <p:nvSpPr>
            <p:cNvPr id="48" name="Diagrama de flujo: proceso alternativo 47">
              <a:extLst>
                <a:ext uri="{FF2B5EF4-FFF2-40B4-BE49-F238E27FC236}">
                  <a16:creationId xmlns:a16="http://schemas.microsoft.com/office/drawing/2014/main" xmlns="" id="{89F33ACC-963C-4550-826F-26574AC068D0}"/>
                </a:ext>
              </a:extLst>
            </p:cNvPr>
            <p:cNvSpPr/>
            <p:nvPr/>
          </p:nvSpPr>
          <p:spPr>
            <a:xfrm>
              <a:off x="1707501" y="3675448"/>
              <a:ext cx="3853543" cy="3044134"/>
            </a:xfrm>
            <a:prstGeom prst="flowChartAlternateProcess">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sz="1200" dirty="0">
                <a:solidFill>
                  <a:schemeClr val="tx1"/>
                </a:solidFill>
                <a:latin typeface="Bahnschrift Light" panose="020B0502040204020203" pitchFamily="34" charset="0"/>
              </a:endParaRPr>
            </a:p>
          </p:txBody>
        </p:sp>
        <p:sp>
          <p:nvSpPr>
            <p:cNvPr id="49" name="Diagrama de flujo: proceso alternativo 48">
              <a:extLst>
                <a:ext uri="{FF2B5EF4-FFF2-40B4-BE49-F238E27FC236}">
                  <a16:creationId xmlns:a16="http://schemas.microsoft.com/office/drawing/2014/main" xmlns="" id="{A159346D-C676-4213-9635-0756538375D7}"/>
                </a:ext>
              </a:extLst>
            </p:cNvPr>
            <p:cNvSpPr/>
            <p:nvPr/>
          </p:nvSpPr>
          <p:spPr>
            <a:xfrm>
              <a:off x="5712045" y="3675448"/>
              <a:ext cx="3853543" cy="3044134"/>
            </a:xfrm>
            <a:prstGeom prst="flowChartAlternateProcess">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endParaRPr lang="es-ES" sz="1300" dirty="0">
                <a:solidFill>
                  <a:schemeClr val="tx1"/>
                </a:solidFill>
                <a:latin typeface="Bahnschrift Light" panose="020B0502040204020203" pitchFamily="34" charset="0"/>
              </a:endParaRPr>
            </a:p>
          </p:txBody>
        </p:sp>
        <p:sp>
          <p:nvSpPr>
            <p:cNvPr id="50" name="Rectángulo 49">
              <a:extLst>
                <a:ext uri="{FF2B5EF4-FFF2-40B4-BE49-F238E27FC236}">
                  <a16:creationId xmlns:a16="http://schemas.microsoft.com/office/drawing/2014/main" xmlns="" id="{34950214-5562-4F6A-BDBF-86B8A4F96181}"/>
                </a:ext>
              </a:extLst>
            </p:cNvPr>
            <p:cNvSpPr/>
            <p:nvPr/>
          </p:nvSpPr>
          <p:spPr>
            <a:xfrm>
              <a:off x="1758961" y="1056416"/>
              <a:ext cx="3708400" cy="1831271"/>
            </a:xfrm>
            <a:prstGeom prst="rect">
              <a:avLst/>
            </a:prstGeom>
            <a:ln>
              <a:noFill/>
            </a:ln>
          </p:spPr>
          <p:txBody>
            <a:bodyPr wrap="square">
              <a:spAutoFit/>
            </a:bodyPr>
            <a:lstStyle/>
            <a:p>
              <a:pPr lvl="0"/>
              <a:r>
                <a:rPr lang="en-US" sz="1200" b="1" dirty="0">
                  <a:latin typeface="Bahnschrift" panose="020B0502040204020203" pitchFamily="34" charset="0"/>
                </a:rPr>
                <a:t>WEAKNESSES</a:t>
              </a:r>
            </a:p>
            <a:p>
              <a:pPr lvl="0"/>
              <a:endParaRPr lang="en-US" sz="1200" b="1" dirty="0">
                <a:latin typeface="Bahnschrift" panose="020B0502040204020203" pitchFamily="34" charset="0"/>
              </a:endParaRPr>
            </a:p>
            <a:p>
              <a:pPr marL="228600" lvl="0" indent="-228600" algn="just">
                <a:buFont typeface="+mj-lt"/>
                <a:buAutoNum type="arabicPeriod"/>
              </a:pPr>
              <a:r>
                <a:rPr lang="en-US" sz="1300" dirty="0">
                  <a:latin typeface="Bahnschrift Light" panose="020B0502040204020203" pitchFamily="34" charset="0"/>
                </a:rPr>
                <a:t>High risk innovative technology </a:t>
              </a:r>
            </a:p>
            <a:p>
              <a:pPr marL="228600" lvl="0" indent="-228600" algn="just">
                <a:buFont typeface="+mj-lt"/>
                <a:buAutoNum type="arabicPeriod"/>
              </a:pPr>
              <a:endParaRPr lang="en-US" sz="1300" dirty="0">
                <a:latin typeface="Bahnschrift Light" panose="020B0502040204020203" pitchFamily="34" charset="0"/>
              </a:endParaRPr>
            </a:p>
            <a:p>
              <a:pPr marL="228600" lvl="0" indent="-228600" algn="just">
                <a:buFont typeface="+mj-lt"/>
                <a:buAutoNum type="arabicPeriod"/>
              </a:pPr>
              <a:r>
                <a:rPr lang="en-US" sz="1300" dirty="0">
                  <a:latin typeface="Bahnschrift Light" panose="020B0502040204020203" pitchFamily="34" charset="0"/>
                </a:rPr>
                <a:t>Relatively young company</a:t>
              </a:r>
            </a:p>
            <a:p>
              <a:pPr marL="228600" lvl="0" indent="-228600" algn="just">
                <a:buFont typeface="+mj-lt"/>
                <a:buAutoNum type="arabicPeriod"/>
              </a:pPr>
              <a:endParaRPr lang="en-US" sz="1300" dirty="0">
                <a:latin typeface="Bahnschrift Light" panose="020B0502040204020203" pitchFamily="34" charset="0"/>
              </a:endParaRPr>
            </a:p>
            <a:p>
              <a:pPr marL="228600" indent="-228600" algn="just">
                <a:buFont typeface="+mj-lt"/>
                <a:buAutoNum type="arabicPeriod"/>
              </a:pPr>
              <a:r>
                <a:rPr lang="en-US" sz="1300" dirty="0">
                  <a:latin typeface="Bahnschrift Light" panose="020B0502040204020203" pitchFamily="34" charset="0"/>
                </a:rPr>
                <a:t>Limited financial, and human resources</a:t>
              </a:r>
              <a:endParaRPr lang="es-ES" sz="1300" dirty="0">
                <a:latin typeface="Bahnschrift Light" panose="020B0502040204020203" pitchFamily="34" charset="0"/>
              </a:endParaRPr>
            </a:p>
            <a:p>
              <a:pPr lvl="0" algn="just"/>
              <a:endParaRPr lang="en-US" sz="1200" dirty="0">
                <a:latin typeface="Bahnschrift Light" panose="020B0502040204020203" pitchFamily="34" charset="0"/>
              </a:endParaRPr>
            </a:p>
            <a:p>
              <a:pPr lvl="0" algn="just"/>
              <a:endParaRPr lang="en-US" sz="1200" dirty="0">
                <a:latin typeface="Bahnschrift Light" panose="020B0502040204020203" pitchFamily="34" charset="0"/>
              </a:endParaRPr>
            </a:p>
          </p:txBody>
        </p:sp>
        <p:sp>
          <p:nvSpPr>
            <p:cNvPr id="51" name="Rectángulo 50">
              <a:extLst>
                <a:ext uri="{FF2B5EF4-FFF2-40B4-BE49-F238E27FC236}">
                  <a16:creationId xmlns:a16="http://schemas.microsoft.com/office/drawing/2014/main" xmlns="" id="{6933958B-1D88-4FC2-9AC7-A62F711A8444}"/>
                </a:ext>
              </a:extLst>
            </p:cNvPr>
            <p:cNvSpPr/>
            <p:nvPr/>
          </p:nvSpPr>
          <p:spPr>
            <a:xfrm>
              <a:off x="5752991" y="1056416"/>
              <a:ext cx="3695820" cy="2292935"/>
            </a:xfrm>
            <a:prstGeom prst="rect">
              <a:avLst/>
            </a:prstGeom>
            <a:ln>
              <a:noFill/>
            </a:ln>
          </p:spPr>
          <p:txBody>
            <a:bodyPr wrap="square">
              <a:spAutoFit/>
            </a:bodyPr>
            <a:lstStyle/>
            <a:p>
              <a:pPr lvl="0"/>
              <a:r>
                <a:rPr lang="en-US" sz="1300" b="1" dirty="0">
                  <a:solidFill>
                    <a:srgbClr val="A61A47"/>
                  </a:solidFill>
                  <a:latin typeface="Bahnschrift" panose="020B0502040204020203" pitchFamily="34" charset="0"/>
                </a:rPr>
                <a:t>THREATS</a:t>
              </a:r>
            </a:p>
            <a:p>
              <a:pPr lvl="0"/>
              <a:endParaRPr lang="en-US" sz="1300" b="1" dirty="0">
                <a:solidFill>
                  <a:srgbClr val="A61A47"/>
                </a:solidFill>
                <a:latin typeface="Bahnschrift" panose="020B0502040204020203" pitchFamily="34" charset="0"/>
              </a:endParaRPr>
            </a:p>
            <a:p>
              <a:pPr marL="228600" lvl="0" indent="-228600" algn="just">
                <a:buFont typeface="+mj-lt"/>
                <a:buAutoNum type="arabicPeriod"/>
              </a:pPr>
              <a:r>
                <a:rPr lang="en-US" sz="1300" dirty="0">
                  <a:solidFill>
                    <a:srgbClr val="A61A47"/>
                  </a:solidFill>
                  <a:latin typeface="Bahnschrift Light" panose="020B0502040204020203" pitchFamily="34" charset="0"/>
                </a:rPr>
                <a:t>Limited investment in R&amp;D for new antimicrobials </a:t>
              </a:r>
            </a:p>
            <a:p>
              <a:pPr marL="228600" lvl="0" indent="-228600" algn="just">
                <a:buFont typeface="+mj-lt"/>
                <a:buAutoNum type="arabicPeriod"/>
              </a:pPr>
              <a:r>
                <a:rPr lang="en-US" sz="1300" dirty="0">
                  <a:solidFill>
                    <a:srgbClr val="A61A47"/>
                  </a:solidFill>
                  <a:latin typeface="Bahnschrift Light" panose="020B0502040204020203" pitchFamily="34" charset="0"/>
                </a:rPr>
                <a:t>Huge market, with high barriers, to penetrate. </a:t>
              </a:r>
            </a:p>
            <a:p>
              <a:pPr marL="228600" lvl="0" indent="-228600" algn="just">
                <a:buFont typeface="+mj-lt"/>
                <a:buAutoNum type="arabicPeriod"/>
              </a:pPr>
              <a:r>
                <a:rPr lang="en-US" sz="1300" dirty="0">
                  <a:solidFill>
                    <a:srgbClr val="A61A47"/>
                  </a:solidFill>
                  <a:latin typeface="Bahnschrift Light" panose="020B0502040204020203" pitchFamily="34" charset="0"/>
                </a:rPr>
                <a:t>Acceptance of the technology by medical community, decision makers and payers.</a:t>
              </a:r>
            </a:p>
            <a:p>
              <a:pPr marL="228600" lvl="0" indent="-228600" algn="just">
                <a:buFont typeface="+mj-lt"/>
                <a:buAutoNum type="arabicPeriod"/>
              </a:pPr>
              <a:r>
                <a:rPr lang="en-US" sz="1300" dirty="0">
                  <a:solidFill>
                    <a:srgbClr val="A61A47"/>
                  </a:solidFill>
                  <a:latin typeface="Bahnschrift Light" panose="020B0502040204020203" pitchFamily="34" charset="0"/>
                </a:rPr>
                <a:t>Competitors with huge experience and resources.</a:t>
              </a:r>
            </a:p>
            <a:p>
              <a:pPr marL="228600" lvl="0" indent="-228600" algn="just">
                <a:buFont typeface="+mj-lt"/>
                <a:buAutoNum type="arabicPeriod"/>
              </a:pPr>
              <a:r>
                <a:rPr lang="en-US" sz="1300" dirty="0">
                  <a:solidFill>
                    <a:srgbClr val="A61A47"/>
                  </a:solidFill>
                  <a:latin typeface="Bahnschrift Light" panose="020B0502040204020203" pitchFamily="34" charset="0"/>
                </a:rPr>
                <a:t>COVID-19 economic situation crisis</a:t>
              </a:r>
            </a:p>
          </p:txBody>
        </p:sp>
        <p:sp>
          <p:nvSpPr>
            <p:cNvPr id="52" name="Rectángulo 51">
              <a:extLst>
                <a:ext uri="{FF2B5EF4-FFF2-40B4-BE49-F238E27FC236}">
                  <a16:creationId xmlns:a16="http://schemas.microsoft.com/office/drawing/2014/main" xmlns="" id="{3B03DF38-3088-4813-8D53-A4BDA8438970}"/>
                </a:ext>
              </a:extLst>
            </p:cNvPr>
            <p:cNvSpPr/>
            <p:nvPr/>
          </p:nvSpPr>
          <p:spPr>
            <a:xfrm>
              <a:off x="1771661" y="3795282"/>
              <a:ext cx="3789383" cy="2467342"/>
            </a:xfrm>
            <a:prstGeom prst="rect">
              <a:avLst/>
            </a:prstGeom>
            <a:ln>
              <a:noFill/>
            </a:ln>
          </p:spPr>
          <p:txBody>
            <a:bodyPr wrap="square">
              <a:spAutoFit/>
            </a:bodyPr>
            <a:lstStyle/>
            <a:p>
              <a:pPr lvl="0" algn="just">
                <a:lnSpc>
                  <a:spcPct val="120000"/>
                </a:lnSpc>
              </a:pPr>
              <a:r>
                <a:rPr lang="en-US" sz="1300" b="1" dirty="0">
                  <a:solidFill>
                    <a:srgbClr val="1585AD"/>
                  </a:solidFill>
                  <a:latin typeface="Bahnschrift" panose="020B0502040204020203" pitchFamily="34" charset="0"/>
                </a:rPr>
                <a:t>STRENGTHS</a:t>
              </a:r>
            </a:p>
            <a:p>
              <a:pPr lvl="0" algn="just">
                <a:lnSpc>
                  <a:spcPct val="120000"/>
                </a:lnSpc>
              </a:pPr>
              <a:endParaRPr lang="en-US" sz="1300" b="1" dirty="0">
                <a:solidFill>
                  <a:srgbClr val="1585AD"/>
                </a:solidFill>
                <a:latin typeface="Bahnschrift" panose="020B0502040204020203" pitchFamily="34" charset="0"/>
              </a:endParaRP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Technology and product protected by patent.</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Advantages far superior to current solutions.</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Promising </a:t>
              </a:r>
              <a:r>
                <a:rPr lang="en-US" sz="1300" i="1" dirty="0">
                  <a:solidFill>
                    <a:srgbClr val="1585AD"/>
                  </a:solidFill>
                  <a:latin typeface="Bahnschrift Light" panose="020B0502040204020203" pitchFamily="34" charset="0"/>
                </a:rPr>
                <a:t>in vitro/in vivo </a:t>
              </a:r>
              <a:r>
                <a:rPr lang="en-US" sz="1300" dirty="0">
                  <a:solidFill>
                    <a:srgbClr val="1585AD"/>
                  </a:solidFill>
                  <a:latin typeface="Bahnschrift Light" panose="020B0502040204020203" pitchFamily="34" charset="0"/>
                </a:rPr>
                <a:t>results.</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Competitive prices. Real savings.</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Huge scientific know-how of the Company.</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Complementary team, highly qualified.</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Strategic alliances </a:t>
              </a:r>
            </a:p>
            <a:p>
              <a:pPr marL="228600" lvl="0" indent="-228600" algn="just">
                <a:lnSpc>
                  <a:spcPct val="120000"/>
                </a:lnSpc>
                <a:buFont typeface="+mj-lt"/>
                <a:buAutoNum type="arabicPeriod"/>
              </a:pPr>
              <a:r>
                <a:rPr lang="en-US" sz="1300" dirty="0">
                  <a:solidFill>
                    <a:srgbClr val="1585AD"/>
                  </a:solidFill>
                  <a:latin typeface="Bahnschrift Light" panose="020B0502040204020203" pitchFamily="34" charset="0"/>
                </a:rPr>
                <a:t>Portfolio diversification</a:t>
              </a:r>
            </a:p>
          </p:txBody>
        </p:sp>
        <p:sp>
          <p:nvSpPr>
            <p:cNvPr id="53" name="Rectángulo 52">
              <a:extLst>
                <a:ext uri="{FF2B5EF4-FFF2-40B4-BE49-F238E27FC236}">
                  <a16:creationId xmlns:a16="http://schemas.microsoft.com/office/drawing/2014/main" xmlns="" id="{1DAA6599-2E6A-419B-A4BD-21BD0D4BD80F}"/>
                </a:ext>
              </a:extLst>
            </p:cNvPr>
            <p:cNvSpPr/>
            <p:nvPr/>
          </p:nvSpPr>
          <p:spPr>
            <a:xfrm>
              <a:off x="5799123" y="3764092"/>
              <a:ext cx="3679385" cy="2877711"/>
            </a:xfrm>
            <a:prstGeom prst="rect">
              <a:avLst/>
            </a:prstGeom>
            <a:ln>
              <a:noFill/>
            </a:ln>
          </p:spPr>
          <p:txBody>
            <a:bodyPr wrap="square">
              <a:spAutoFit/>
            </a:bodyPr>
            <a:lstStyle/>
            <a:p>
              <a:pPr lvl="0" algn="just"/>
              <a:r>
                <a:rPr lang="en-US" sz="1300" b="1" dirty="0">
                  <a:solidFill>
                    <a:schemeClr val="bg1">
                      <a:lumMod val="95000"/>
                    </a:schemeClr>
                  </a:solidFill>
                  <a:latin typeface="Bahnschrift" panose="020B0502040204020203" pitchFamily="34" charset="0"/>
                </a:rPr>
                <a:t>OPPORTUNITIES</a:t>
              </a:r>
            </a:p>
            <a:p>
              <a:pPr lvl="0" algn="just"/>
              <a:endParaRPr lang="en-US" sz="1300" b="1" dirty="0">
                <a:solidFill>
                  <a:schemeClr val="bg1">
                    <a:lumMod val="95000"/>
                  </a:schemeClr>
                </a:solidFill>
                <a:latin typeface="Bahnschrift" panose="020B0502040204020203" pitchFamily="34" charset="0"/>
              </a:endParaRPr>
            </a:p>
            <a:p>
              <a:pPr marL="228600" lvl="0" indent="-228600" algn="just">
                <a:buFont typeface="+mj-lt"/>
                <a:buAutoNum type="arabicPeriod"/>
              </a:pPr>
              <a:r>
                <a:rPr lang="en-US" sz="1300" dirty="0">
                  <a:solidFill>
                    <a:schemeClr val="bg1">
                      <a:lumMod val="95000"/>
                    </a:schemeClr>
                  </a:solidFill>
                  <a:latin typeface="Bahnschrift Light" panose="020B0502040204020203" pitchFamily="34" charset="0"/>
                </a:rPr>
                <a:t>Growing problem, unmet medical need.</a:t>
              </a:r>
            </a:p>
            <a:p>
              <a:pPr marL="228600" lvl="0" indent="-228600" algn="just">
                <a:buFont typeface="+mj-lt"/>
                <a:buAutoNum type="arabicPeriod"/>
              </a:pPr>
              <a:r>
                <a:rPr lang="en-US" sz="1300" dirty="0">
                  <a:solidFill>
                    <a:schemeClr val="bg1">
                      <a:lumMod val="95000"/>
                    </a:schemeClr>
                  </a:solidFill>
                  <a:latin typeface="Bahnschrift Light" panose="020B0502040204020203" pitchFamily="34" charset="0"/>
                </a:rPr>
                <a:t>Urgent market need of non-antibiotics novel solutions for superbugs (WHO warnings!)</a:t>
              </a:r>
            </a:p>
            <a:p>
              <a:pPr marL="228600" lvl="0" indent="-228600" algn="just">
                <a:buFont typeface="+mj-lt"/>
                <a:buAutoNum type="arabicPeriod"/>
              </a:pPr>
              <a:r>
                <a:rPr lang="en-US" sz="1300" dirty="0">
                  <a:solidFill>
                    <a:schemeClr val="bg1">
                      <a:lumMod val="95000"/>
                    </a:schemeClr>
                  </a:solidFill>
                  <a:latin typeface="Bahnschrift Light" panose="020B0502040204020203" pitchFamily="34" charset="0"/>
                </a:rPr>
                <a:t>High political and social awareness </a:t>
              </a:r>
            </a:p>
            <a:p>
              <a:pPr marL="228600" lvl="0" indent="-228600" algn="just">
                <a:buFont typeface="+mj-lt"/>
                <a:buAutoNum type="arabicPeriod"/>
              </a:pPr>
              <a:r>
                <a:rPr lang="en-US" sz="1300" dirty="0">
                  <a:solidFill>
                    <a:schemeClr val="bg1">
                      <a:lumMod val="95000"/>
                    </a:schemeClr>
                  </a:solidFill>
                  <a:latin typeface="Bahnschrift Light" panose="020B0502040204020203" pitchFamily="34" charset="0"/>
                </a:rPr>
                <a:t>Increasing pull incentives to make drug developments profitable</a:t>
              </a:r>
            </a:p>
            <a:p>
              <a:pPr marL="228600" lvl="0" indent="-228600" algn="just">
                <a:buFont typeface="+mj-lt"/>
                <a:buAutoNum type="arabicPeriod"/>
              </a:pPr>
              <a:r>
                <a:rPr lang="en-US" sz="1300" dirty="0">
                  <a:solidFill>
                    <a:schemeClr val="bg1">
                      <a:lumMod val="95000"/>
                    </a:schemeClr>
                  </a:solidFill>
                  <a:latin typeface="Bahnschrift Light" panose="020B0502040204020203" pitchFamily="34" charset="0"/>
                </a:rPr>
                <a:t>FDA and EMA are harmonizing procedures to expedite the market authorization of new drugs and allowing more extensive patent exploitation.</a:t>
              </a:r>
            </a:p>
            <a:p>
              <a:pPr lvl="0" algn="just"/>
              <a:endParaRPr lang="es-ES" sz="1200" dirty="0">
                <a:solidFill>
                  <a:schemeClr val="bg1">
                    <a:lumMod val="95000"/>
                  </a:schemeClr>
                </a:solidFill>
                <a:latin typeface="Bahnschrift Light" panose="020B0502040204020203" pitchFamily="34" charset="0"/>
              </a:endParaRPr>
            </a:p>
          </p:txBody>
        </p:sp>
      </p:grpSp>
      <p:grpSp>
        <p:nvGrpSpPr>
          <p:cNvPr id="9" name="Grupo 8">
            <a:extLst>
              <a:ext uri="{FF2B5EF4-FFF2-40B4-BE49-F238E27FC236}">
                <a16:creationId xmlns:a16="http://schemas.microsoft.com/office/drawing/2014/main" xmlns="" id="{C98D5018-92F2-4996-8219-95D177014E71}"/>
              </a:ext>
            </a:extLst>
          </p:cNvPr>
          <p:cNvGrpSpPr/>
          <p:nvPr/>
        </p:nvGrpSpPr>
        <p:grpSpPr>
          <a:xfrm>
            <a:off x="-18288" y="630983"/>
            <a:ext cx="3740131" cy="3107639"/>
            <a:chOff x="-18288" y="630983"/>
            <a:chExt cx="3740131" cy="3107639"/>
          </a:xfrm>
        </p:grpSpPr>
        <p:pic>
          <p:nvPicPr>
            <p:cNvPr id="3" name="Imagen 2">
              <a:extLst>
                <a:ext uri="{FF2B5EF4-FFF2-40B4-BE49-F238E27FC236}">
                  <a16:creationId xmlns:a16="http://schemas.microsoft.com/office/drawing/2014/main" xmlns="" id="{F39A0F78-F58F-449A-8A66-E0DAF8DC2931}"/>
                </a:ext>
              </a:extLst>
            </p:cNvPr>
            <p:cNvPicPr>
              <a:picLocks noChangeAspect="1"/>
            </p:cNvPicPr>
            <p:nvPr/>
          </p:nvPicPr>
          <p:blipFill>
            <a:blip r:embed="rId7"/>
            <a:stretch>
              <a:fillRect/>
            </a:stretch>
          </p:blipFill>
          <p:spPr>
            <a:xfrm>
              <a:off x="-18288" y="630983"/>
              <a:ext cx="3740131" cy="3107639"/>
            </a:xfrm>
            <a:prstGeom prst="rect">
              <a:avLst/>
            </a:prstGeom>
          </p:spPr>
        </p:pic>
        <p:sp>
          <p:nvSpPr>
            <p:cNvPr id="2" name="CuadroTexto 1">
              <a:extLst>
                <a:ext uri="{FF2B5EF4-FFF2-40B4-BE49-F238E27FC236}">
                  <a16:creationId xmlns:a16="http://schemas.microsoft.com/office/drawing/2014/main" xmlns="" id="{DCD63B5E-1561-401E-8C05-22E711216160}"/>
                </a:ext>
              </a:extLst>
            </p:cNvPr>
            <p:cNvSpPr txBox="1"/>
            <p:nvPr/>
          </p:nvSpPr>
          <p:spPr>
            <a:xfrm>
              <a:off x="1037503" y="1364346"/>
              <a:ext cx="671979" cy="307777"/>
            </a:xfrm>
            <a:prstGeom prst="rect">
              <a:avLst/>
            </a:prstGeom>
            <a:noFill/>
          </p:spPr>
          <p:txBody>
            <a:bodyPr wrap="none" rtlCol="0">
              <a:spAutoFit/>
            </a:bodyPr>
            <a:lstStyle/>
            <a:p>
              <a:pPr algn="ctr"/>
              <a:r>
                <a:rPr lang="en-US" sz="700" dirty="0">
                  <a:solidFill>
                    <a:schemeClr val="bg1">
                      <a:lumMod val="65000"/>
                    </a:schemeClr>
                  </a:solidFill>
                  <a:highlight>
                    <a:srgbClr val="FFFFFF"/>
                  </a:highlight>
                  <a:latin typeface="Bahnschrift" panose="020B0502040204020203" pitchFamily="34" charset="0"/>
                </a:rPr>
                <a:t>Monoclonal </a:t>
              </a:r>
            </a:p>
            <a:p>
              <a:pPr algn="ctr"/>
              <a:r>
                <a:rPr lang="en-US" sz="700" dirty="0">
                  <a:solidFill>
                    <a:schemeClr val="bg1">
                      <a:lumMod val="65000"/>
                    </a:schemeClr>
                  </a:solidFill>
                  <a:highlight>
                    <a:srgbClr val="FFFFFF"/>
                  </a:highlight>
                  <a:latin typeface="Bahnschrift" panose="020B0502040204020203" pitchFamily="34" charset="0"/>
                </a:rPr>
                <a:t>antibodies </a:t>
              </a:r>
            </a:p>
          </p:txBody>
        </p:sp>
      </p:grpSp>
      <p:grpSp>
        <p:nvGrpSpPr>
          <p:cNvPr id="10" name="Grupo 9">
            <a:extLst>
              <a:ext uri="{FF2B5EF4-FFF2-40B4-BE49-F238E27FC236}">
                <a16:creationId xmlns:a16="http://schemas.microsoft.com/office/drawing/2014/main" xmlns="" id="{D3440EDF-2AAC-4C28-A0D2-6E6072ACE4FA}"/>
              </a:ext>
            </a:extLst>
          </p:cNvPr>
          <p:cNvGrpSpPr/>
          <p:nvPr/>
        </p:nvGrpSpPr>
        <p:grpSpPr>
          <a:xfrm>
            <a:off x="248697" y="3715324"/>
            <a:ext cx="3396530" cy="3107639"/>
            <a:chOff x="248697" y="3715324"/>
            <a:chExt cx="3396530" cy="3107639"/>
          </a:xfrm>
        </p:grpSpPr>
        <p:pic>
          <p:nvPicPr>
            <p:cNvPr id="5" name="Imagen 4">
              <a:extLst>
                <a:ext uri="{FF2B5EF4-FFF2-40B4-BE49-F238E27FC236}">
                  <a16:creationId xmlns:a16="http://schemas.microsoft.com/office/drawing/2014/main" xmlns="" id="{A1099ACC-3582-4D6B-A905-4613926153A6}"/>
                </a:ext>
              </a:extLst>
            </p:cNvPr>
            <p:cNvPicPr>
              <a:picLocks noChangeAspect="1"/>
            </p:cNvPicPr>
            <p:nvPr/>
          </p:nvPicPr>
          <p:blipFill>
            <a:blip r:embed="rId8"/>
            <a:stretch>
              <a:fillRect/>
            </a:stretch>
          </p:blipFill>
          <p:spPr>
            <a:xfrm>
              <a:off x="248697" y="3715324"/>
              <a:ext cx="3396530" cy="3107639"/>
            </a:xfrm>
            <a:prstGeom prst="rect">
              <a:avLst/>
            </a:prstGeom>
          </p:spPr>
        </p:pic>
        <p:sp>
          <p:nvSpPr>
            <p:cNvPr id="19" name="CuadroTexto 18">
              <a:extLst>
                <a:ext uri="{FF2B5EF4-FFF2-40B4-BE49-F238E27FC236}">
                  <a16:creationId xmlns:a16="http://schemas.microsoft.com/office/drawing/2014/main" xmlns="" id="{360E3B4D-2336-42D3-A66D-CF2A15715CED}"/>
                </a:ext>
              </a:extLst>
            </p:cNvPr>
            <p:cNvSpPr txBox="1"/>
            <p:nvPr/>
          </p:nvSpPr>
          <p:spPr>
            <a:xfrm>
              <a:off x="969417" y="3754668"/>
              <a:ext cx="671979" cy="307777"/>
            </a:xfrm>
            <a:prstGeom prst="rect">
              <a:avLst/>
            </a:prstGeom>
            <a:noFill/>
          </p:spPr>
          <p:txBody>
            <a:bodyPr wrap="none" rtlCol="0">
              <a:spAutoFit/>
            </a:bodyPr>
            <a:lstStyle/>
            <a:p>
              <a:pPr algn="ctr"/>
              <a:r>
                <a:rPr lang="en-US" sz="700" dirty="0">
                  <a:solidFill>
                    <a:schemeClr val="bg1">
                      <a:lumMod val="65000"/>
                    </a:schemeClr>
                  </a:solidFill>
                  <a:highlight>
                    <a:srgbClr val="FFFFFF"/>
                  </a:highlight>
                  <a:latin typeface="Bahnschrift" panose="020B0502040204020203" pitchFamily="34" charset="0"/>
                </a:rPr>
                <a:t>Monoclonal </a:t>
              </a:r>
            </a:p>
            <a:p>
              <a:pPr algn="ctr"/>
              <a:r>
                <a:rPr lang="en-US" sz="700" dirty="0">
                  <a:solidFill>
                    <a:schemeClr val="bg1">
                      <a:lumMod val="65000"/>
                    </a:schemeClr>
                  </a:solidFill>
                  <a:highlight>
                    <a:srgbClr val="FFFFFF"/>
                  </a:highlight>
                  <a:latin typeface="Bahnschrift" panose="020B0502040204020203" pitchFamily="34" charset="0"/>
                </a:rPr>
                <a:t>antibodies </a:t>
              </a:r>
            </a:p>
          </p:txBody>
        </p:sp>
      </p:grpSp>
      <p:pic>
        <p:nvPicPr>
          <p:cNvPr id="13"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200937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904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Imagen 71">
            <a:extLst>
              <a:ext uri="{FF2B5EF4-FFF2-40B4-BE49-F238E27FC236}">
                <a16:creationId xmlns:a16="http://schemas.microsoft.com/office/drawing/2014/main" xmlns="" id="{AF0A4DFE-EB08-4A33-A9CD-CBF15EE60413}"/>
              </a:ext>
            </a:extLst>
          </p:cNvPr>
          <p:cNvPicPr>
            <a:picLocks noChangeAspect="1"/>
          </p:cNvPicPr>
          <p:nvPr/>
        </p:nvPicPr>
        <p:blipFill rotWithShape="1">
          <a:blip r:embed="rId5">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108" name="4 Elipse">
            <a:extLst>
              <a:ext uri="{FF2B5EF4-FFF2-40B4-BE49-F238E27FC236}">
                <a16:creationId xmlns:a16="http://schemas.microsoft.com/office/drawing/2014/main" xmlns="" id="{F89F85D7-559F-44CA-A7A9-A528EB193940}"/>
              </a:ext>
            </a:extLst>
          </p:cNvPr>
          <p:cNvSpPr/>
          <p:nvPr/>
        </p:nvSpPr>
        <p:spPr>
          <a:xfrm>
            <a:off x="83721" y="640556"/>
            <a:ext cx="3950363" cy="5876113"/>
          </a:xfrm>
          <a:prstGeom prst="ellipse">
            <a:avLst/>
          </a:prstGeom>
          <a:solidFill>
            <a:srgbClr val="417B99"/>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Bahnschrift Light" panose="020B0502040204020203" pitchFamily="34" charset="0"/>
            </a:endParaRPr>
          </a:p>
        </p:txBody>
      </p:sp>
      <p:sp>
        <p:nvSpPr>
          <p:cNvPr id="109" name="7 Elipse">
            <a:extLst>
              <a:ext uri="{FF2B5EF4-FFF2-40B4-BE49-F238E27FC236}">
                <a16:creationId xmlns:a16="http://schemas.microsoft.com/office/drawing/2014/main" xmlns="" id="{1B27804E-92B9-4FA8-B658-3F1F25172C09}"/>
              </a:ext>
            </a:extLst>
          </p:cNvPr>
          <p:cNvSpPr/>
          <p:nvPr/>
        </p:nvSpPr>
        <p:spPr>
          <a:xfrm>
            <a:off x="374976" y="2573796"/>
            <a:ext cx="2862310" cy="3818023"/>
          </a:xfrm>
          <a:prstGeom prst="ellipse">
            <a:avLst/>
          </a:prstGeom>
          <a:solidFill>
            <a:srgbClr val="1585AD"/>
          </a:solid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Bahnschrift Light" panose="020B0502040204020203" pitchFamily="34" charset="0"/>
            </a:endParaRPr>
          </a:p>
        </p:txBody>
      </p:sp>
      <p:sp>
        <p:nvSpPr>
          <p:cNvPr id="110" name="8 Elipse">
            <a:extLst>
              <a:ext uri="{FF2B5EF4-FFF2-40B4-BE49-F238E27FC236}">
                <a16:creationId xmlns:a16="http://schemas.microsoft.com/office/drawing/2014/main" xmlns="" id="{5EDE1946-11AA-4CFE-98E6-188FA3F5C96C}"/>
              </a:ext>
            </a:extLst>
          </p:cNvPr>
          <p:cNvSpPr/>
          <p:nvPr/>
        </p:nvSpPr>
        <p:spPr>
          <a:xfrm>
            <a:off x="839166" y="4472862"/>
            <a:ext cx="1368000" cy="1846695"/>
          </a:xfrm>
          <a:prstGeom prst="ellipse">
            <a:avLst/>
          </a:prstGeom>
          <a:solidFill>
            <a:srgbClr val="4F81BD">
              <a:lumMod val="60000"/>
              <a:lumOff val="40000"/>
            </a:srgbClr>
          </a:solid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Bahnschrift Light" panose="020B0502040204020203" pitchFamily="34" charset="0"/>
            </a:endParaRPr>
          </a:p>
        </p:txBody>
      </p:sp>
      <p:sp>
        <p:nvSpPr>
          <p:cNvPr id="23" name="CuadroTexto 22">
            <a:extLst>
              <a:ext uri="{FF2B5EF4-FFF2-40B4-BE49-F238E27FC236}">
                <a16:creationId xmlns:a16="http://schemas.microsoft.com/office/drawing/2014/main" xmlns="" id="{5FECCFCD-8A26-46F0-9215-03D330F746EC}"/>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MARKET OPORTUNITY: THERAPEUTIC AND ECONOMIC IMPACT</a:t>
            </a:r>
            <a:endParaRPr lang="es-ES" sz="2400" b="1" dirty="0">
              <a:solidFill>
                <a:schemeClr val="bg1"/>
              </a:solidFill>
              <a:latin typeface="Bahnschrift" panose="020B0502040204020203" pitchFamily="34" charset="0"/>
            </a:endParaRPr>
          </a:p>
        </p:txBody>
      </p:sp>
      <p:grpSp>
        <p:nvGrpSpPr>
          <p:cNvPr id="42" name="Grupo 41">
            <a:extLst>
              <a:ext uri="{FF2B5EF4-FFF2-40B4-BE49-F238E27FC236}">
                <a16:creationId xmlns:a16="http://schemas.microsoft.com/office/drawing/2014/main" xmlns="" id="{0E14346E-472C-4803-A19B-004D1C4F764F}"/>
              </a:ext>
            </a:extLst>
          </p:cNvPr>
          <p:cNvGrpSpPr/>
          <p:nvPr/>
        </p:nvGrpSpPr>
        <p:grpSpPr>
          <a:xfrm>
            <a:off x="48702" y="6584196"/>
            <a:ext cx="11847200" cy="247791"/>
            <a:chOff x="48702" y="6584196"/>
            <a:chExt cx="11847200" cy="247791"/>
          </a:xfrm>
        </p:grpSpPr>
        <p:pic>
          <p:nvPicPr>
            <p:cNvPr id="43" name="Imagen 42" descr="Logotipo, nombre de la empresa&#10;&#10;Descripción generada automáticamente">
              <a:extLst>
                <a:ext uri="{FF2B5EF4-FFF2-40B4-BE49-F238E27FC236}">
                  <a16:creationId xmlns:a16="http://schemas.microsoft.com/office/drawing/2014/main" xmlns="" id="{12442364-B813-46FA-A4EE-8D495AC94984}"/>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44" name="CuadroTexto 43">
              <a:extLst>
                <a:ext uri="{FF2B5EF4-FFF2-40B4-BE49-F238E27FC236}">
                  <a16:creationId xmlns:a16="http://schemas.microsoft.com/office/drawing/2014/main" xmlns="" id="{FD7153B7-80FB-4A39-A2CD-BCE88698F972}"/>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grpSp>
        <p:nvGrpSpPr>
          <p:cNvPr id="60" name="Grupo 59">
            <a:extLst>
              <a:ext uri="{FF2B5EF4-FFF2-40B4-BE49-F238E27FC236}">
                <a16:creationId xmlns:a16="http://schemas.microsoft.com/office/drawing/2014/main" xmlns="" id="{67ABBBD7-4DFC-45E5-92E4-00A483A723C0}"/>
              </a:ext>
            </a:extLst>
          </p:cNvPr>
          <p:cNvGrpSpPr/>
          <p:nvPr/>
        </p:nvGrpSpPr>
        <p:grpSpPr>
          <a:xfrm>
            <a:off x="6492843" y="3254004"/>
            <a:ext cx="6124574" cy="3227183"/>
            <a:chOff x="5394875" y="2850996"/>
            <a:chExt cx="6124574" cy="3227183"/>
          </a:xfrm>
        </p:grpSpPr>
        <p:sp>
          <p:nvSpPr>
            <p:cNvPr id="62" name="CuadroTexto 61">
              <a:extLst>
                <a:ext uri="{FF2B5EF4-FFF2-40B4-BE49-F238E27FC236}">
                  <a16:creationId xmlns:a16="http://schemas.microsoft.com/office/drawing/2014/main" xmlns="" id="{303AAE55-EB0C-4842-BCA8-0FE51ACDD168}"/>
                </a:ext>
              </a:extLst>
            </p:cNvPr>
            <p:cNvSpPr txBox="1"/>
            <p:nvPr/>
          </p:nvSpPr>
          <p:spPr>
            <a:xfrm>
              <a:off x="5394875" y="2850996"/>
              <a:ext cx="6124574" cy="3018775"/>
            </a:xfrm>
            <a:prstGeom prst="rect">
              <a:avLst/>
            </a:prstGeom>
            <a:noFill/>
          </p:spPr>
          <p:txBody>
            <a:bodyPr wrap="square">
              <a:spAutoFit/>
            </a:bodyPr>
            <a:lstStyle/>
            <a:p>
              <a:pPr marL="227965" algn="just"/>
              <a:r>
                <a:rPr lang="en-US" sz="2000" b="1" dirty="0">
                  <a:solidFill>
                    <a:srgbClr val="A61A47"/>
                  </a:solidFill>
                  <a:effectLst/>
                  <a:latin typeface="Bahnschrift" panose="020B0502040204020203" pitchFamily="34" charset="0"/>
                  <a:ea typeface="Arial" panose="020B0604020202020204" pitchFamily="34" charset="0"/>
                </a:rPr>
                <a:t>RA0127</a:t>
              </a:r>
              <a:r>
                <a:rPr lang="en-US" sz="2000" dirty="0">
                  <a:solidFill>
                    <a:srgbClr val="1585AD"/>
                  </a:solidFill>
                  <a:effectLst/>
                  <a:latin typeface="Bahnschrift" panose="020B0502040204020203" pitchFamily="34" charset="0"/>
                  <a:ea typeface="Arial" panose="020B0604020202020204" pitchFamily="34" charset="0"/>
                </a:rPr>
                <a:t> will have a significant impact on:</a:t>
              </a:r>
            </a:p>
            <a:p>
              <a:pPr marL="227965" algn="just">
                <a:lnSpc>
                  <a:spcPct val="250000"/>
                </a:lnSpc>
              </a:pPr>
              <a:r>
                <a:rPr lang="en-US" sz="1800" dirty="0">
                  <a:effectLst/>
                  <a:latin typeface="Bahnschrift Light" panose="020B0502040204020203" pitchFamily="34" charset="0"/>
                  <a:ea typeface="Arial" panose="020B0604020202020204" pitchFamily="34" charset="0"/>
                </a:rPr>
                <a:t>	</a:t>
              </a:r>
              <a:r>
                <a:rPr lang="en-US" dirty="0">
                  <a:effectLst/>
                  <a:latin typeface="Bahnschrift Light" panose="020B0502040204020203" pitchFamily="34" charset="0"/>
                  <a:ea typeface="Arial" panose="020B0604020202020204" pitchFamily="34" charset="0"/>
                </a:rPr>
                <a:t>Reducing the antibiotic consumption</a:t>
              </a:r>
            </a:p>
            <a:p>
              <a:pPr marL="227965" algn="just">
                <a:lnSpc>
                  <a:spcPct val="250000"/>
                </a:lnSpc>
              </a:pPr>
              <a:r>
                <a:rPr lang="en-US" dirty="0">
                  <a:effectLst/>
                  <a:latin typeface="Bahnschrift Light" panose="020B0502040204020203" pitchFamily="34" charset="0"/>
                  <a:ea typeface="Arial" panose="020B0604020202020204" pitchFamily="34" charset="0"/>
                </a:rPr>
                <a:t>	Preventing antimicrobial resistance</a:t>
              </a:r>
            </a:p>
            <a:p>
              <a:pPr marL="227965" algn="just">
                <a:lnSpc>
                  <a:spcPct val="250000"/>
                </a:lnSpc>
              </a:pPr>
              <a:r>
                <a:rPr lang="en-US" dirty="0">
                  <a:effectLst/>
                  <a:latin typeface="Bahnschrift Light" panose="020B0502040204020203" pitchFamily="34" charset="0"/>
                  <a:ea typeface="Arial" panose="020B0604020202020204" pitchFamily="34" charset="0"/>
                </a:rPr>
                <a:t>	Reducing duration of ICU stays</a:t>
              </a:r>
            </a:p>
            <a:p>
              <a:pPr marL="227965" algn="just">
                <a:lnSpc>
                  <a:spcPct val="250000"/>
                </a:lnSpc>
              </a:pPr>
              <a:r>
                <a:rPr lang="en-US" dirty="0">
                  <a:effectLst/>
                  <a:latin typeface="Bahnschrift Light" panose="020B0502040204020203" pitchFamily="34" charset="0"/>
                  <a:ea typeface="Arial" panose="020B0604020202020204" pitchFamily="34" charset="0"/>
                </a:rPr>
                <a:t>	Making healthcare cost-effective</a:t>
              </a:r>
            </a:p>
          </p:txBody>
        </p:sp>
        <p:grpSp>
          <p:nvGrpSpPr>
            <p:cNvPr id="63" name="Grupo 62">
              <a:extLst>
                <a:ext uri="{FF2B5EF4-FFF2-40B4-BE49-F238E27FC236}">
                  <a16:creationId xmlns:a16="http://schemas.microsoft.com/office/drawing/2014/main" xmlns="" id="{864CEF3D-3747-4A54-8F9C-67F51EDFBE46}"/>
                </a:ext>
              </a:extLst>
            </p:cNvPr>
            <p:cNvGrpSpPr/>
            <p:nvPr/>
          </p:nvGrpSpPr>
          <p:grpSpPr>
            <a:xfrm>
              <a:off x="5677189" y="5241409"/>
              <a:ext cx="659146" cy="836770"/>
              <a:chOff x="10842234" y="3973466"/>
              <a:chExt cx="1059613" cy="1468323"/>
            </a:xfrm>
          </p:grpSpPr>
          <p:pic>
            <p:nvPicPr>
              <p:cNvPr id="85" name="Gráfico 84" descr="Mano abierta con relleno sólido">
                <a:extLst>
                  <a:ext uri="{FF2B5EF4-FFF2-40B4-BE49-F238E27FC236}">
                    <a16:creationId xmlns:a16="http://schemas.microsoft.com/office/drawing/2014/main" xmlns="" id="{F8CCA93A-D345-4923-8109-62F79C5DBA3D}"/>
                  </a:ext>
                </a:extLst>
              </p:cNvPr>
              <p:cNvPicPr>
                <a:picLocks noChangeAspect="1"/>
              </p:cNvPicPr>
              <p:nvPr/>
            </p:nvPicPr>
            <p:blipFill>
              <a:blip r:embed="rId7" cstate="screen">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rot="1149994">
                <a:off x="10842234" y="4527389"/>
                <a:ext cx="914400" cy="914400"/>
              </a:xfrm>
              <a:prstGeom prst="rect">
                <a:avLst/>
              </a:prstGeom>
            </p:spPr>
          </p:pic>
          <p:pic>
            <p:nvPicPr>
              <p:cNvPr id="86" name="Gráfico 85" descr="Mano abierta con relleno sólido">
                <a:extLst>
                  <a:ext uri="{FF2B5EF4-FFF2-40B4-BE49-F238E27FC236}">
                    <a16:creationId xmlns:a16="http://schemas.microsoft.com/office/drawing/2014/main" xmlns="" id="{8366E52C-C5EB-45E2-B0CE-AA41DCC8F523}"/>
                  </a:ext>
                </a:extLst>
              </p:cNvPr>
              <p:cNvPicPr>
                <a:picLocks noChangeAspect="1"/>
              </p:cNvPicPr>
              <p:nvPr/>
            </p:nvPicPr>
            <p:blipFill>
              <a:blip r:embed="rId7" cstate="screen">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rot="836874" flipH="1" flipV="1">
                <a:off x="10987447" y="3973466"/>
                <a:ext cx="914400" cy="914400"/>
              </a:xfrm>
              <a:prstGeom prst="rect">
                <a:avLst/>
              </a:prstGeom>
            </p:spPr>
          </p:pic>
          <p:sp>
            <p:nvSpPr>
              <p:cNvPr id="87" name="Elipse 86">
                <a:extLst>
                  <a:ext uri="{FF2B5EF4-FFF2-40B4-BE49-F238E27FC236}">
                    <a16:creationId xmlns:a16="http://schemas.microsoft.com/office/drawing/2014/main" xmlns="" id="{DC6DAA5E-D3AC-4259-AE57-00E178E41A1B}"/>
                  </a:ext>
                </a:extLst>
              </p:cNvPr>
              <p:cNvSpPr/>
              <p:nvPr/>
            </p:nvSpPr>
            <p:spPr>
              <a:xfrm>
                <a:off x="11257102" y="4588667"/>
                <a:ext cx="252000" cy="252000"/>
              </a:xfrm>
              <a:prstGeom prst="ellipse">
                <a:avLst/>
              </a:prstGeom>
              <a:solidFill>
                <a:schemeClr val="accent4"/>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Bahnschrift Light" panose="020B0502040204020203" pitchFamily="34" charset="0"/>
                  </a:rPr>
                  <a:t>€</a:t>
                </a:r>
                <a:endParaRPr lang="en-US" sz="1200" dirty="0">
                  <a:latin typeface="Bahnschrift Light" panose="020B0502040204020203" pitchFamily="34" charset="0"/>
                </a:endParaRPr>
              </a:p>
            </p:txBody>
          </p:sp>
        </p:grpSp>
        <p:grpSp>
          <p:nvGrpSpPr>
            <p:cNvPr id="64" name="Grupo 63">
              <a:extLst>
                <a:ext uri="{FF2B5EF4-FFF2-40B4-BE49-F238E27FC236}">
                  <a16:creationId xmlns:a16="http://schemas.microsoft.com/office/drawing/2014/main" xmlns="" id="{A280BE7D-1823-45E4-B92D-F55A20E8EE10}"/>
                </a:ext>
              </a:extLst>
            </p:cNvPr>
            <p:cNvGrpSpPr/>
            <p:nvPr/>
          </p:nvGrpSpPr>
          <p:grpSpPr>
            <a:xfrm>
              <a:off x="5621293" y="3945792"/>
              <a:ext cx="743689" cy="743689"/>
              <a:chOff x="10666413" y="3906266"/>
              <a:chExt cx="743689" cy="743689"/>
            </a:xfrm>
          </p:grpSpPr>
          <p:pic>
            <p:nvPicPr>
              <p:cNvPr id="71" name="Gráfico 70" descr="Marca de escudo con relleno sólido">
                <a:extLst>
                  <a:ext uri="{FF2B5EF4-FFF2-40B4-BE49-F238E27FC236}">
                    <a16:creationId xmlns:a16="http://schemas.microsoft.com/office/drawing/2014/main" xmlns="" id="{977960F8-14E9-4536-B7A6-59CA572CAF18}"/>
                  </a:ext>
                </a:extLst>
              </p:cNvPr>
              <p:cNvPicPr>
                <a:picLocks noChangeAspect="1"/>
              </p:cNvPicPr>
              <p:nvPr/>
            </p:nvPicPr>
            <p:blipFill>
              <a:blip r:embed="rId9" cstate="screen">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0666413" y="3906266"/>
                <a:ext cx="743689" cy="743689"/>
              </a:xfrm>
              <a:prstGeom prst="rect">
                <a:avLst/>
              </a:prstGeom>
            </p:spPr>
          </p:pic>
          <p:grpSp>
            <p:nvGrpSpPr>
              <p:cNvPr id="80" name="Grupo 79">
                <a:extLst>
                  <a:ext uri="{FF2B5EF4-FFF2-40B4-BE49-F238E27FC236}">
                    <a16:creationId xmlns:a16="http://schemas.microsoft.com/office/drawing/2014/main" xmlns="" id="{03BE5D44-A05C-4C2A-BD35-26063476753D}"/>
                  </a:ext>
                </a:extLst>
              </p:cNvPr>
              <p:cNvGrpSpPr/>
              <p:nvPr/>
            </p:nvGrpSpPr>
            <p:grpSpPr>
              <a:xfrm>
                <a:off x="10827214" y="4130609"/>
                <a:ext cx="449233" cy="251876"/>
                <a:chOff x="10076695" y="4072277"/>
                <a:chExt cx="449233" cy="251876"/>
              </a:xfrm>
            </p:grpSpPr>
            <p:sp>
              <p:nvSpPr>
                <p:cNvPr id="83" name="CuadroTexto 82">
                  <a:extLst>
                    <a:ext uri="{FF2B5EF4-FFF2-40B4-BE49-F238E27FC236}">
                      <a16:creationId xmlns:a16="http://schemas.microsoft.com/office/drawing/2014/main" xmlns="" id="{CA78297F-0093-4DCD-86D2-336C27C6D361}"/>
                    </a:ext>
                  </a:extLst>
                </p:cNvPr>
                <p:cNvSpPr txBox="1"/>
                <p:nvPr/>
              </p:nvSpPr>
              <p:spPr>
                <a:xfrm>
                  <a:off x="10166615" y="4072277"/>
                  <a:ext cx="259868" cy="246221"/>
                </a:xfrm>
                <a:prstGeom prst="rect">
                  <a:avLst/>
                </a:prstGeom>
                <a:solidFill>
                  <a:srgbClr val="417B99"/>
                </a:solidFill>
              </p:spPr>
              <p:txBody>
                <a:bodyPr wrap="square" rtlCol="0">
                  <a:spAutoFit/>
                </a:bodyPr>
                <a:lstStyle/>
                <a:p>
                  <a:endParaRPr lang="en-US" sz="1000" dirty="0">
                    <a:solidFill>
                      <a:schemeClr val="bg1"/>
                    </a:solidFill>
                    <a:latin typeface="Bahnschrift Light" panose="020B0502040204020203" pitchFamily="34" charset="0"/>
                  </a:endParaRPr>
                </a:p>
              </p:txBody>
            </p:sp>
            <p:sp>
              <p:nvSpPr>
                <p:cNvPr id="84" name="CuadroTexto 83">
                  <a:extLst>
                    <a:ext uri="{FF2B5EF4-FFF2-40B4-BE49-F238E27FC236}">
                      <a16:creationId xmlns:a16="http://schemas.microsoft.com/office/drawing/2014/main" xmlns="" id="{966768CA-06EE-45FA-87E7-51571813ADE8}"/>
                    </a:ext>
                  </a:extLst>
                </p:cNvPr>
                <p:cNvSpPr txBox="1"/>
                <p:nvPr/>
              </p:nvSpPr>
              <p:spPr>
                <a:xfrm>
                  <a:off x="10076695" y="4077932"/>
                  <a:ext cx="449233" cy="246221"/>
                </a:xfrm>
                <a:prstGeom prst="rect">
                  <a:avLst/>
                </a:prstGeom>
                <a:noFill/>
              </p:spPr>
              <p:txBody>
                <a:bodyPr wrap="square" rtlCol="0">
                  <a:spAutoFit/>
                </a:bodyPr>
                <a:lstStyle/>
                <a:p>
                  <a:r>
                    <a:rPr lang="es-ES" sz="1000" dirty="0">
                      <a:solidFill>
                        <a:schemeClr val="accent4">
                          <a:lumMod val="60000"/>
                          <a:lumOff val="40000"/>
                        </a:schemeClr>
                      </a:solidFill>
                      <a:latin typeface="Bahnschrift Light" panose="020B0502040204020203" pitchFamily="34" charset="0"/>
                    </a:rPr>
                    <a:t>AMR</a:t>
                  </a:r>
                  <a:endParaRPr lang="en-US" sz="1000" dirty="0">
                    <a:solidFill>
                      <a:schemeClr val="accent4">
                        <a:lumMod val="60000"/>
                        <a:lumOff val="40000"/>
                      </a:schemeClr>
                    </a:solidFill>
                    <a:latin typeface="Bahnschrift Light" panose="020B0502040204020203" pitchFamily="34" charset="0"/>
                  </a:endParaRPr>
                </a:p>
              </p:txBody>
            </p:sp>
          </p:grpSp>
        </p:grpSp>
        <p:grpSp>
          <p:nvGrpSpPr>
            <p:cNvPr id="65" name="Grupo 64">
              <a:extLst>
                <a:ext uri="{FF2B5EF4-FFF2-40B4-BE49-F238E27FC236}">
                  <a16:creationId xmlns:a16="http://schemas.microsoft.com/office/drawing/2014/main" xmlns="" id="{63D4A45A-503B-4227-8ABB-0F73D62C78B1}"/>
                </a:ext>
              </a:extLst>
            </p:cNvPr>
            <p:cNvGrpSpPr/>
            <p:nvPr/>
          </p:nvGrpSpPr>
          <p:grpSpPr>
            <a:xfrm>
              <a:off x="5497193" y="3330238"/>
              <a:ext cx="994720" cy="599286"/>
              <a:chOff x="9916256" y="3323774"/>
              <a:chExt cx="994720" cy="599286"/>
            </a:xfrm>
          </p:grpSpPr>
          <p:pic>
            <p:nvPicPr>
              <p:cNvPr id="69" name="Imagen 68" descr="Icono&#10;&#10;Descripción generada automáticamente">
                <a:extLst>
                  <a:ext uri="{FF2B5EF4-FFF2-40B4-BE49-F238E27FC236}">
                    <a16:creationId xmlns:a16="http://schemas.microsoft.com/office/drawing/2014/main" xmlns="" id="{0C58CADA-D11F-455D-B9A1-F3438ECA16A9}"/>
                  </a:ext>
                </a:extLst>
              </p:cNvPr>
              <p:cNvPicPr>
                <a:picLocks noChangeAspect="1"/>
              </p:cNvPicPr>
              <p:nvPr/>
            </p:nvPicPr>
            <p:blipFill>
              <a:blip r:embed="rId11" cstate="screen">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113973" y="3323774"/>
                <a:ext cx="599286" cy="599286"/>
              </a:xfrm>
              <a:prstGeom prst="rect">
                <a:avLst/>
              </a:prstGeom>
            </p:spPr>
          </p:pic>
          <p:sp>
            <p:nvSpPr>
              <p:cNvPr id="70" name="Signo de multiplicación 69">
                <a:extLst>
                  <a:ext uri="{FF2B5EF4-FFF2-40B4-BE49-F238E27FC236}">
                    <a16:creationId xmlns:a16="http://schemas.microsoft.com/office/drawing/2014/main" xmlns="" id="{EACF8C2E-089A-443B-9580-7460B3819531}"/>
                  </a:ext>
                </a:extLst>
              </p:cNvPr>
              <p:cNvSpPr/>
              <p:nvPr/>
            </p:nvSpPr>
            <p:spPr>
              <a:xfrm>
                <a:off x="9916256" y="3363027"/>
                <a:ext cx="994720" cy="442645"/>
              </a:xfrm>
              <a:prstGeom prst="mathMultiply">
                <a:avLst>
                  <a:gd name="adj1" fmla="val 11541"/>
                </a:avLst>
              </a:prstGeom>
              <a:solidFill>
                <a:schemeClr val="accent4">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Bahnschrift Light" panose="020B0502040204020203" pitchFamily="34" charset="0"/>
                </a:endParaRPr>
              </a:p>
            </p:txBody>
          </p:sp>
        </p:grpSp>
        <p:grpSp>
          <p:nvGrpSpPr>
            <p:cNvPr id="66" name="Grupo 65">
              <a:extLst>
                <a:ext uri="{FF2B5EF4-FFF2-40B4-BE49-F238E27FC236}">
                  <a16:creationId xmlns:a16="http://schemas.microsoft.com/office/drawing/2014/main" xmlns="" id="{1095499E-BCEF-434B-BEE4-217ABC5B69B9}"/>
                </a:ext>
              </a:extLst>
            </p:cNvPr>
            <p:cNvGrpSpPr/>
            <p:nvPr/>
          </p:nvGrpSpPr>
          <p:grpSpPr>
            <a:xfrm>
              <a:off x="5750017" y="4737872"/>
              <a:ext cx="503862" cy="503862"/>
              <a:chOff x="9726030" y="4705766"/>
              <a:chExt cx="503862" cy="503862"/>
            </a:xfrm>
          </p:grpSpPr>
          <p:pic>
            <p:nvPicPr>
              <p:cNvPr id="67" name="Gráfico 66" descr="Cronómetro 33% con relleno sólido">
                <a:extLst>
                  <a:ext uri="{FF2B5EF4-FFF2-40B4-BE49-F238E27FC236}">
                    <a16:creationId xmlns:a16="http://schemas.microsoft.com/office/drawing/2014/main" xmlns="" id="{3FA3F04B-2722-4622-A08B-BB940BAD7F57}"/>
                  </a:ext>
                </a:extLst>
              </p:cNvPr>
              <p:cNvPicPr>
                <a:picLocks noChangeAspect="1"/>
              </p:cNvPicPr>
              <p:nvPr/>
            </p:nvPicPr>
            <p:blipFill>
              <a:blip r:embed="rId12" cstate="screen">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9726030" y="4705766"/>
                <a:ext cx="503862" cy="503862"/>
              </a:xfrm>
              <a:prstGeom prst="rect">
                <a:avLst/>
              </a:prstGeom>
            </p:spPr>
          </p:pic>
          <p:pic>
            <p:nvPicPr>
              <p:cNvPr id="68" name="Gráfico 67" descr="Cronómetro 33% con relleno sólido">
                <a:extLst>
                  <a:ext uri="{FF2B5EF4-FFF2-40B4-BE49-F238E27FC236}">
                    <a16:creationId xmlns:a16="http://schemas.microsoft.com/office/drawing/2014/main" xmlns="" id="{1B6F53F6-8B50-4B1A-A9F5-C928F37D9695}"/>
                  </a:ext>
                </a:extLst>
              </p:cNvPr>
              <p:cNvPicPr>
                <a:picLocks noChangeAspect="1"/>
              </p:cNvPicPr>
              <p:nvPr/>
            </p:nvPicPr>
            <p:blipFill rotWithShape="1">
              <a:blip r:embed="rId14" cstate="screen">
                <a:extLst>
                  <a:ext uri="{28A0092B-C50C-407E-A947-70E740481C1C}">
                    <a14:useLocalDpi xmlns:a14="http://schemas.microsoft.com/office/drawing/2010/main" val="0"/>
                  </a:ext>
                  <a:ext uri="{96DAC541-7B7A-43D3-8B79-37D633B846F1}">
                    <asvg:svgBlip xmlns:asvg="http://schemas.microsoft.com/office/drawing/2016/SVG/main" xmlns="" r:embed="rId15"/>
                  </a:ext>
                </a:extLst>
              </a:blip>
              <a:srcRect l="32016" t="27733" r="23040" b="19349"/>
              <a:stretch/>
            </p:blipFill>
            <p:spPr>
              <a:xfrm>
                <a:off x="9889082" y="4845339"/>
                <a:ext cx="224891" cy="264799"/>
              </a:xfrm>
              <a:prstGeom prst="ellipse">
                <a:avLst/>
              </a:prstGeom>
            </p:spPr>
          </p:pic>
        </p:grpSp>
      </p:grpSp>
      <p:grpSp>
        <p:nvGrpSpPr>
          <p:cNvPr id="2" name="Grupo 1">
            <a:extLst>
              <a:ext uri="{FF2B5EF4-FFF2-40B4-BE49-F238E27FC236}">
                <a16:creationId xmlns:a16="http://schemas.microsoft.com/office/drawing/2014/main" xmlns="" id="{039F6F9C-10B9-49F9-9D87-151F7967B6D9}"/>
              </a:ext>
            </a:extLst>
          </p:cNvPr>
          <p:cNvGrpSpPr/>
          <p:nvPr/>
        </p:nvGrpSpPr>
        <p:grpSpPr>
          <a:xfrm>
            <a:off x="5187857" y="914075"/>
            <a:ext cx="6926937" cy="1831146"/>
            <a:chOff x="5074980" y="812719"/>
            <a:chExt cx="6926937" cy="1831146"/>
          </a:xfrm>
        </p:grpSpPr>
        <p:pic>
          <p:nvPicPr>
            <p:cNvPr id="16" name="Imagen 15">
              <a:extLst>
                <a:ext uri="{FF2B5EF4-FFF2-40B4-BE49-F238E27FC236}">
                  <a16:creationId xmlns:a16="http://schemas.microsoft.com/office/drawing/2014/main" xmlns="" id="{065C3656-D621-4C99-925C-D58C5EA4A0AD}"/>
                </a:ext>
              </a:extLst>
            </p:cNvPr>
            <p:cNvPicPr>
              <a:picLocks noChangeAspect="1"/>
            </p:cNvPicPr>
            <p:nvPr/>
          </p:nvPicPr>
          <p:blipFill rotWithShape="1">
            <a:blip r:embed="rId16"/>
            <a:srcRect b="6930"/>
            <a:stretch/>
          </p:blipFill>
          <p:spPr>
            <a:xfrm>
              <a:off x="5161455" y="812719"/>
              <a:ext cx="6840462" cy="1692000"/>
            </a:xfrm>
            <a:prstGeom prst="rect">
              <a:avLst/>
            </a:prstGeom>
          </p:spPr>
        </p:pic>
        <p:sp>
          <p:nvSpPr>
            <p:cNvPr id="36" name="CuadroTexto 35">
              <a:extLst>
                <a:ext uri="{FF2B5EF4-FFF2-40B4-BE49-F238E27FC236}">
                  <a16:creationId xmlns:a16="http://schemas.microsoft.com/office/drawing/2014/main" xmlns="" id="{5A8894C3-A140-4BDD-87A4-FA36D01C77F0}"/>
                </a:ext>
              </a:extLst>
            </p:cNvPr>
            <p:cNvSpPr txBox="1"/>
            <p:nvPr/>
          </p:nvSpPr>
          <p:spPr>
            <a:xfrm>
              <a:off x="5074980" y="2459199"/>
              <a:ext cx="6263253" cy="184666"/>
            </a:xfrm>
            <a:prstGeom prst="rect">
              <a:avLst/>
            </a:prstGeom>
            <a:noFill/>
          </p:spPr>
          <p:txBody>
            <a:bodyPr wrap="none" rtlCol="0">
              <a:spAutoFit/>
            </a:bodyPr>
            <a:lstStyle/>
            <a:p>
              <a:r>
                <a:rPr lang="en-US" sz="600" i="1" dirty="0">
                  <a:solidFill>
                    <a:schemeClr val="bg1">
                      <a:lumMod val="50000"/>
                    </a:schemeClr>
                  </a:solidFill>
                  <a:latin typeface="Bahnschrift "/>
                </a:rPr>
                <a:t>*average cost of a day at the ICU: 2,250€  </a:t>
              </a:r>
              <a:r>
                <a:rPr lang="en-US" sz="600" i="1" dirty="0">
                  <a:latin typeface="Bahnschrift "/>
                </a:rPr>
                <a:t>  </a:t>
              </a:r>
              <a:r>
                <a:rPr lang="en-US" sz="600" dirty="0">
                  <a:solidFill>
                    <a:schemeClr val="bg1">
                      <a:lumMod val="50000"/>
                    </a:schemeClr>
                  </a:solidFill>
                  <a:latin typeface="Bahnschrift "/>
                  <a:hlinkClick r:id="rId17">
                    <a:extLst>
                      <a:ext uri="{A12FA001-AC4F-418D-AE19-62706E023703}">
                        <ahyp:hlinkClr xmlns:ahyp="http://schemas.microsoft.com/office/drawing/2018/hyperlinkcolor" xmlns="" val="tx"/>
                      </a:ext>
                    </a:extLst>
                  </a:hlinkClick>
                </a:rPr>
                <a:t>From: Direct cost analysis of intensive care unit stay in four European countries: applying a standardized costing methodology (2012)</a:t>
              </a:r>
              <a:endParaRPr lang="en-US" sz="600" dirty="0">
                <a:solidFill>
                  <a:schemeClr val="bg1">
                    <a:lumMod val="50000"/>
                  </a:schemeClr>
                </a:solidFill>
                <a:latin typeface="Bahnschrift "/>
              </a:endParaRPr>
            </a:p>
          </p:txBody>
        </p:sp>
      </p:grpSp>
      <p:pic>
        <p:nvPicPr>
          <p:cNvPr id="107" name="Imagen 106">
            <a:extLst>
              <a:ext uri="{FF2B5EF4-FFF2-40B4-BE49-F238E27FC236}">
                <a16:creationId xmlns:a16="http://schemas.microsoft.com/office/drawing/2014/main" xmlns="" id="{D2B07F63-0CC5-435B-ADE9-C947DB86CB7D}"/>
              </a:ext>
            </a:extLst>
          </p:cNvPr>
          <p:cNvPicPr>
            <a:picLocks noChangeAspect="1"/>
          </p:cNvPicPr>
          <p:nvPr/>
        </p:nvPicPr>
        <p:blipFill>
          <a:blip r:embed="rId18"/>
          <a:stretch>
            <a:fillRect/>
          </a:stretch>
        </p:blipFill>
        <p:spPr>
          <a:xfrm>
            <a:off x="3039905" y="1027541"/>
            <a:ext cx="1146147" cy="542591"/>
          </a:xfrm>
          <a:prstGeom prst="rect">
            <a:avLst/>
          </a:prstGeom>
        </p:spPr>
      </p:pic>
      <p:sp>
        <p:nvSpPr>
          <p:cNvPr id="111" name="5 Rectángulo">
            <a:extLst>
              <a:ext uri="{FF2B5EF4-FFF2-40B4-BE49-F238E27FC236}">
                <a16:creationId xmlns:a16="http://schemas.microsoft.com/office/drawing/2014/main" xmlns="" id="{A4F16F23-5EC0-4630-B0E8-AE0FCFC99D42}"/>
              </a:ext>
            </a:extLst>
          </p:cNvPr>
          <p:cNvSpPr/>
          <p:nvPr/>
        </p:nvSpPr>
        <p:spPr>
          <a:xfrm>
            <a:off x="1413639" y="624310"/>
            <a:ext cx="3798897" cy="5935810"/>
          </a:xfrm>
          <a:prstGeom prst="rect">
            <a:avLst/>
          </a:prstGeom>
          <a:solidFill>
            <a:sysClr val="window" lastClr="FFFFFF"/>
          </a:solid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600" b="0" i="0" u="none" strike="noStrike" kern="0" cap="none" spc="0" normalizeH="0" baseline="0" noProof="0" dirty="0">
              <a:ln>
                <a:noFill/>
              </a:ln>
              <a:solidFill>
                <a:prstClr val="white"/>
              </a:solidFill>
              <a:effectLst/>
              <a:uLnTx/>
              <a:uFillTx/>
              <a:latin typeface="Bahnschrift Light" panose="020B0502040204020203" pitchFamily="34" charset="0"/>
            </a:endParaRPr>
          </a:p>
        </p:txBody>
      </p:sp>
      <p:sp>
        <p:nvSpPr>
          <p:cNvPr id="112" name="14 CuadroTexto">
            <a:extLst>
              <a:ext uri="{FF2B5EF4-FFF2-40B4-BE49-F238E27FC236}">
                <a16:creationId xmlns:a16="http://schemas.microsoft.com/office/drawing/2014/main" xmlns="" id="{966728FD-5E6C-4EB0-831E-64A53F8A3879}"/>
              </a:ext>
            </a:extLst>
          </p:cNvPr>
          <p:cNvSpPr txBox="1"/>
          <p:nvPr/>
        </p:nvSpPr>
        <p:spPr>
          <a:xfrm>
            <a:off x="950768" y="1744908"/>
            <a:ext cx="64807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400" b="1" i="0" u="none" strike="noStrike" kern="0" cap="none" spc="0" normalizeH="0" baseline="0" noProof="0" dirty="0">
                <a:ln>
                  <a:noFill/>
                </a:ln>
                <a:solidFill>
                  <a:prstClr val="white"/>
                </a:solidFill>
                <a:effectLst/>
                <a:uLnTx/>
                <a:uFillTx/>
                <a:latin typeface="Bahnschrift "/>
              </a:rPr>
              <a:t>TAM</a:t>
            </a:r>
          </a:p>
        </p:txBody>
      </p:sp>
      <p:sp>
        <p:nvSpPr>
          <p:cNvPr id="113" name="20 CuadroTexto">
            <a:extLst>
              <a:ext uri="{FF2B5EF4-FFF2-40B4-BE49-F238E27FC236}">
                <a16:creationId xmlns:a16="http://schemas.microsoft.com/office/drawing/2014/main" xmlns="" id="{4A5B1468-0840-4E3D-B183-E59C6B3A1E77}"/>
              </a:ext>
            </a:extLst>
          </p:cNvPr>
          <p:cNvSpPr txBox="1"/>
          <p:nvPr/>
        </p:nvSpPr>
        <p:spPr>
          <a:xfrm>
            <a:off x="891886" y="3435045"/>
            <a:ext cx="64807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400" b="1" i="0" u="none" strike="noStrike" kern="0" cap="none" spc="0" normalizeH="0" baseline="0" noProof="0" dirty="0">
                <a:ln>
                  <a:noFill/>
                </a:ln>
                <a:solidFill>
                  <a:prstClr val="white"/>
                </a:solidFill>
                <a:effectLst/>
                <a:uLnTx/>
                <a:uFillTx/>
                <a:latin typeface="Bahnschrift Light" panose="020B0502040204020203" pitchFamily="34" charset="0"/>
              </a:rPr>
              <a:t>SAM</a:t>
            </a:r>
          </a:p>
        </p:txBody>
      </p:sp>
      <p:grpSp>
        <p:nvGrpSpPr>
          <p:cNvPr id="5" name="Grupo 4">
            <a:extLst>
              <a:ext uri="{FF2B5EF4-FFF2-40B4-BE49-F238E27FC236}">
                <a16:creationId xmlns:a16="http://schemas.microsoft.com/office/drawing/2014/main" xmlns="" id="{83613EDD-E64D-4C15-B4A4-3887B9B32999}"/>
              </a:ext>
            </a:extLst>
          </p:cNvPr>
          <p:cNvGrpSpPr/>
          <p:nvPr/>
        </p:nvGrpSpPr>
        <p:grpSpPr>
          <a:xfrm>
            <a:off x="1413640" y="2672770"/>
            <a:ext cx="3609210" cy="1817069"/>
            <a:chOff x="1334744" y="2159632"/>
            <a:chExt cx="3456846" cy="1817069"/>
          </a:xfrm>
        </p:grpSpPr>
        <p:sp>
          <p:nvSpPr>
            <p:cNvPr id="118" name="13 Rectángulo">
              <a:extLst>
                <a:ext uri="{FF2B5EF4-FFF2-40B4-BE49-F238E27FC236}">
                  <a16:creationId xmlns:a16="http://schemas.microsoft.com/office/drawing/2014/main" xmlns="" id="{42D1016A-369D-44D2-B88C-763E786C549C}"/>
                </a:ext>
              </a:extLst>
            </p:cNvPr>
            <p:cNvSpPr/>
            <p:nvPr/>
          </p:nvSpPr>
          <p:spPr>
            <a:xfrm>
              <a:off x="1334744" y="2159632"/>
              <a:ext cx="3456846" cy="1800092"/>
            </a:xfrm>
            <a:prstGeom prst="rect">
              <a:avLst/>
            </a:prstGeom>
            <a:noFill/>
            <a:ln w="25400" cap="flat" cmpd="sng" algn="ctr">
              <a:solidFill>
                <a:srgbClr val="1585AD"/>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Bahnschrift Light" panose="020B0502040204020203" pitchFamily="34" charset="0"/>
              </a:endParaRPr>
            </a:p>
          </p:txBody>
        </p:sp>
        <p:sp>
          <p:nvSpPr>
            <p:cNvPr id="121" name="28 CuadroTexto">
              <a:extLst>
                <a:ext uri="{FF2B5EF4-FFF2-40B4-BE49-F238E27FC236}">
                  <a16:creationId xmlns:a16="http://schemas.microsoft.com/office/drawing/2014/main" xmlns="" id="{6E083F3F-BDDB-48A4-8F73-67D4420F0172}"/>
                </a:ext>
              </a:extLst>
            </p:cNvPr>
            <p:cNvSpPr txBox="1"/>
            <p:nvPr/>
          </p:nvSpPr>
          <p:spPr>
            <a:xfrm>
              <a:off x="2771444" y="3565715"/>
              <a:ext cx="1927363" cy="307777"/>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sz="1400" b="1" kern="0" dirty="0">
                  <a:solidFill>
                    <a:srgbClr val="1585AD"/>
                  </a:solidFill>
                  <a:latin typeface="Bahnschrift Light" panose="020B0502040204020203" pitchFamily="34" charset="0"/>
                </a:rPr>
                <a:t>4.8 </a:t>
              </a:r>
              <a:r>
                <a:rPr kumimoji="0" lang="en-US" sz="1400" b="1" i="0" u="none" strike="noStrike" kern="0" cap="none" spc="0" normalizeH="0" baseline="0" noProof="0" dirty="0">
                  <a:ln>
                    <a:noFill/>
                  </a:ln>
                  <a:solidFill>
                    <a:srgbClr val="1585AD"/>
                  </a:solidFill>
                  <a:effectLst/>
                  <a:uLnTx/>
                  <a:uFillTx/>
                  <a:latin typeface="Bahnschrift Light" panose="020B0502040204020203" pitchFamily="34" charset="0"/>
                </a:rPr>
                <a:t>M patients/year</a:t>
              </a:r>
            </a:p>
          </p:txBody>
        </p:sp>
        <p:sp>
          <p:nvSpPr>
            <p:cNvPr id="122" name="30 CuadroTexto">
              <a:extLst>
                <a:ext uri="{FF2B5EF4-FFF2-40B4-BE49-F238E27FC236}">
                  <a16:creationId xmlns:a16="http://schemas.microsoft.com/office/drawing/2014/main" xmlns="" id="{B4922DE9-E5B3-48AE-9733-65AD67061656}"/>
                </a:ext>
              </a:extLst>
            </p:cNvPr>
            <p:cNvSpPr txBox="1"/>
            <p:nvPr/>
          </p:nvSpPr>
          <p:spPr>
            <a:xfrm>
              <a:off x="3286468" y="2171441"/>
              <a:ext cx="1432277" cy="830997"/>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dirty="0">
                  <a:ln>
                    <a:noFill/>
                  </a:ln>
                  <a:effectLst/>
                  <a:uLnTx/>
                  <a:uFillTx/>
                  <a:latin typeface="Bahnschrift" panose="020B0502040204020203" pitchFamily="34" charset="0"/>
                </a:rPr>
                <a:t>Serviceable</a:t>
              </a:r>
            </a:p>
            <a:p>
              <a:pPr marL="0" marR="0" lvl="0" indent="0" algn="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dirty="0">
                  <a:ln>
                    <a:noFill/>
                  </a:ln>
                  <a:effectLst/>
                  <a:uLnTx/>
                  <a:uFillTx/>
                  <a:latin typeface="Bahnschrift" panose="020B0502040204020203" pitchFamily="34" charset="0"/>
                </a:rPr>
                <a:t>Available</a:t>
              </a:r>
            </a:p>
            <a:p>
              <a:pPr marL="0" marR="0" lvl="0" indent="0" algn="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dirty="0">
                  <a:ln>
                    <a:noFill/>
                  </a:ln>
                  <a:effectLst/>
                  <a:uLnTx/>
                  <a:uFillTx/>
                  <a:latin typeface="Bahnschrift" panose="020B0502040204020203" pitchFamily="34" charset="0"/>
                </a:rPr>
                <a:t>Market</a:t>
              </a:r>
            </a:p>
          </p:txBody>
        </p:sp>
        <p:grpSp>
          <p:nvGrpSpPr>
            <p:cNvPr id="123" name="Grupo 122">
              <a:extLst>
                <a:ext uri="{FF2B5EF4-FFF2-40B4-BE49-F238E27FC236}">
                  <a16:creationId xmlns:a16="http://schemas.microsoft.com/office/drawing/2014/main" xmlns="" id="{714F4415-07D5-4976-9730-DF99809AB558}"/>
                </a:ext>
              </a:extLst>
            </p:cNvPr>
            <p:cNvGrpSpPr/>
            <p:nvPr/>
          </p:nvGrpSpPr>
          <p:grpSpPr>
            <a:xfrm>
              <a:off x="1475298" y="3602176"/>
              <a:ext cx="1196873" cy="230832"/>
              <a:chOff x="2966517" y="4473039"/>
              <a:chExt cx="1196873" cy="230832"/>
            </a:xfrm>
          </p:grpSpPr>
          <p:sp>
            <p:nvSpPr>
              <p:cNvPr id="130" name="30 CuadroTexto">
                <a:extLst>
                  <a:ext uri="{FF2B5EF4-FFF2-40B4-BE49-F238E27FC236}">
                    <a16:creationId xmlns:a16="http://schemas.microsoft.com/office/drawing/2014/main" xmlns="" id="{288063B6-FA44-4781-A56A-ABCB7B5839E3}"/>
                  </a:ext>
                </a:extLst>
              </p:cNvPr>
              <p:cNvSpPr txBox="1"/>
              <p:nvPr/>
            </p:nvSpPr>
            <p:spPr>
              <a:xfrm>
                <a:off x="2973116" y="4473039"/>
                <a:ext cx="1190274" cy="2308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900" b="1" kern="0" dirty="0">
                    <a:solidFill>
                      <a:prstClr val="black"/>
                    </a:solidFill>
                    <a:latin typeface="Bahnschrift Light" panose="020B0502040204020203" pitchFamily="34" charset="0"/>
                  </a:rPr>
                  <a:t>Patent g</a:t>
                </a:r>
                <a:r>
                  <a:rPr kumimoji="0" lang="en-US" sz="900" b="1" i="0" u="none" strike="noStrike" kern="0" cap="none" spc="0" normalizeH="0" baseline="0" noProof="0" dirty="0">
                    <a:ln>
                      <a:noFill/>
                    </a:ln>
                    <a:solidFill>
                      <a:prstClr val="black"/>
                    </a:solidFill>
                    <a:effectLst/>
                    <a:uLnTx/>
                    <a:uFillTx/>
                    <a:latin typeface="Bahnschrift Light" panose="020B0502040204020203" pitchFamily="34" charset="0"/>
                  </a:rPr>
                  <a:t>ranted</a:t>
                </a:r>
              </a:p>
            </p:txBody>
          </p:sp>
          <p:sp>
            <p:nvSpPr>
              <p:cNvPr id="129" name="Rectángulo 128">
                <a:extLst>
                  <a:ext uri="{FF2B5EF4-FFF2-40B4-BE49-F238E27FC236}">
                    <a16:creationId xmlns:a16="http://schemas.microsoft.com/office/drawing/2014/main" xmlns="" id="{47EE2A91-0CFE-4DC5-B733-A4F7C4BE5F87}"/>
                  </a:ext>
                </a:extLst>
              </p:cNvPr>
              <p:cNvSpPr/>
              <p:nvPr/>
            </p:nvSpPr>
            <p:spPr>
              <a:xfrm>
                <a:off x="2966517" y="4559791"/>
                <a:ext cx="72000" cy="72000"/>
              </a:xfrm>
              <a:prstGeom prst="rect">
                <a:avLst/>
              </a:prstGeom>
              <a:solidFill>
                <a:srgbClr val="1585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latin typeface="Bahnschrift Light" panose="020B0502040204020203" pitchFamily="34" charset="0"/>
                </a:endParaRPr>
              </a:p>
            </p:txBody>
          </p:sp>
        </p:grpSp>
        <p:grpSp>
          <p:nvGrpSpPr>
            <p:cNvPr id="124" name="Grupo 123">
              <a:extLst>
                <a:ext uri="{FF2B5EF4-FFF2-40B4-BE49-F238E27FC236}">
                  <a16:creationId xmlns:a16="http://schemas.microsoft.com/office/drawing/2014/main" xmlns="" id="{D2398630-4EE7-4D88-A39D-2EDFCBFE14AB}"/>
                </a:ext>
              </a:extLst>
            </p:cNvPr>
            <p:cNvGrpSpPr/>
            <p:nvPr/>
          </p:nvGrpSpPr>
          <p:grpSpPr>
            <a:xfrm>
              <a:off x="1478600" y="3745869"/>
              <a:ext cx="1259286" cy="230832"/>
              <a:chOff x="3965720" y="4389824"/>
              <a:chExt cx="1259286" cy="230832"/>
            </a:xfrm>
          </p:grpSpPr>
          <p:sp>
            <p:nvSpPr>
              <p:cNvPr id="127" name="Rectángulo 126">
                <a:extLst>
                  <a:ext uri="{FF2B5EF4-FFF2-40B4-BE49-F238E27FC236}">
                    <a16:creationId xmlns:a16="http://schemas.microsoft.com/office/drawing/2014/main" xmlns="" id="{3A7A30B1-07C5-49BC-A183-BECE0D228F74}"/>
                  </a:ext>
                </a:extLst>
              </p:cNvPr>
              <p:cNvSpPr/>
              <p:nvPr/>
            </p:nvSpPr>
            <p:spPr>
              <a:xfrm>
                <a:off x="3965720" y="4480453"/>
                <a:ext cx="72000" cy="72000"/>
              </a:xfrm>
              <a:prstGeom prst="rect">
                <a:avLst/>
              </a:prstGeom>
              <a:solidFill>
                <a:srgbClr val="A61A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latin typeface="Bahnschrift Light" panose="020B0502040204020203" pitchFamily="34" charset="0"/>
                </a:endParaRPr>
              </a:p>
            </p:txBody>
          </p:sp>
          <p:sp>
            <p:nvSpPr>
              <p:cNvPr id="128" name="30 CuadroTexto">
                <a:extLst>
                  <a:ext uri="{FF2B5EF4-FFF2-40B4-BE49-F238E27FC236}">
                    <a16:creationId xmlns:a16="http://schemas.microsoft.com/office/drawing/2014/main" xmlns="" id="{68D0BF81-1A85-468D-A288-0F232A47C09C}"/>
                  </a:ext>
                </a:extLst>
              </p:cNvPr>
              <p:cNvSpPr txBox="1"/>
              <p:nvPr/>
            </p:nvSpPr>
            <p:spPr>
              <a:xfrm>
                <a:off x="3969018" y="4389824"/>
                <a:ext cx="1255988" cy="2308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black"/>
                    </a:solidFill>
                    <a:effectLst/>
                    <a:uLnTx/>
                    <a:uFillTx/>
                    <a:latin typeface="Bahnschrift Light" panose="020B0502040204020203" pitchFamily="34" charset="0"/>
                  </a:rPr>
                  <a:t>Under examination</a:t>
                </a:r>
              </a:p>
            </p:txBody>
          </p:sp>
        </p:grpSp>
        <p:pic>
          <p:nvPicPr>
            <p:cNvPr id="125" name="Imagen 124">
              <a:extLst>
                <a:ext uri="{FF2B5EF4-FFF2-40B4-BE49-F238E27FC236}">
                  <a16:creationId xmlns:a16="http://schemas.microsoft.com/office/drawing/2014/main" xmlns="" id="{CBF8998B-9BA1-4E60-A664-EE6187E77D87}"/>
                </a:ext>
              </a:extLst>
            </p:cNvPr>
            <p:cNvPicPr>
              <a:picLocks noChangeAspect="1"/>
            </p:cNvPicPr>
            <p:nvPr/>
          </p:nvPicPr>
          <p:blipFill rotWithShape="1">
            <a:blip r:embed="rId19">
              <a:clrChange>
                <a:clrFrom>
                  <a:srgbClr val="FFFFFF"/>
                </a:clrFrom>
                <a:clrTo>
                  <a:srgbClr val="FFFFFF">
                    <a:alpha val="0"/>
                  </a:srgbClr>
                </a:clrTo>
              </a:clrChange>
            </a:blip>
            <a:srcRect l="8083" r="4728" b="12772"/>
            <a:stretch/>
          </p:blipFill>
          <p:spPr>
            <a:xfrm>
              <a:off x="1457248" y="2474066"/>
              <a:ext cx="2186856" cy="1180747"/>
            </a:xfrm>
            <a:prstGeom prst="rect">
              <a:avLst/>
            </a:prstGeom>
          </p:spPr>
        </p:pic>
        <p:sp>
          <p:nvSpPr>
            <p:cNvPr id="126" name="CuadroTexto 125">
              <a:extLst>
                <a:ext uri="{FF2B5EF4-FFF2-40B4-BE49-F238E27FC236}">
                  <a16:creationId xmlns:a16="http://schemas.microsoft.com/office/drawing/2014/main" xmlns="" id="{BEF8DCF3-0736-4780-BC02-9737A047A937}"/>
                </a:ext>
              </a:extLst>
            </p:cNvPr>
            <p:cNvSpPr txBox="1"/>
            <p:nvPr/>
          </p:nvSpPr>
          <p:spPr>
            <a:xfrm>
              <a:off x="1983891" y="2185767"/>
              <a:ext cx="1208283" cy="276999"/>
            </a:xfrm>
            <a:prstGeom prst="rect">
              <a:avLst/>
            </a:prstGeom>
            <a:noFill/>
          </p:spPr>
          <p:txBody>
            <a:bodyPr wrap="square">
              <a:spAutoFit/>
            </a:bodyPr>
            <a:lstStyle/>
            <a:p>
              <a:pPr algn="ctr"/>
              <a:r>
                <a:rPr lang="en-US" sz="1200" b="1" dirty="0">
                  <a:solidFill>
                    <a:srgbClr val="1585AD"/>
                  </a:solidFill>
                  <a:latin typeface="Bahnschrift Light" panose="020B0502040204020203" pitchFamily="34" charset="0"/>
                </a:rPr>
                <a:t>WO2016026981</a:t>
              </a:r>
            </a:p>
          </p:txBody>
        </p:sp>
      </p:grpSp>
      <p:sp>
        <p:nvSpPr>
          <p:cNvPr id="120" name="20 CuadroTexto">
            <a:extLst>
              <a:ext uri="{FF2B5EF4-FFF2-40B4-BE49-F238E27FC236}">
                <a16:creationId xmlns:a16="http://schemas.microsoft.com/office/drawing/2014/main" xmlns="" id="{C6087E97-8CC7-497B-A05F-CCC0744393BD}"/>
              </a:ext>
            </a:extLst>
          </p:cNvPr>
          <p:cNvSpPr txBox="1"/>
          <p:nvPr/>
        </p:nvSpPr>
        <p:spPr>
          <a:xfrm>
            <a:off x="878625" y="5244270"/>
            <a:ext cx="64807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400" b="1" i="0" u="none" strike="noStrike" kern="0" cap="none" spc="0" normalizeH="0" baseline="0" noProof="0" dirty="0">
                <a:ln>
                  <a:noFill/>
                </a:ln>
                <a:solidFill>
                  <a:prstClr val="white"/>
                </a:solidFill>
                <a:effectLst/>
                <a:uLnTx/>
                <a:uFillTx/>
                <a:latin typeface="Bahnschrift Light" panose="020B0502040204020203" pitchFamily="34" charset="0"/>
              </a:rPr>
              <a:t>SOM</a:t>
            </a:r>
          </a:p>
        </p:txBody>
      </p:sp>
      <p:grpSp>
        <p:nvGrpSpPr>
          <p:cNvPr id="7" name="Grupo 6">
            <a:extLst>
              <a:ext uri="{FF2B5EF4-FFF2-40B4-BE49-F238E27FC236}">
                <a16:creationId xmlns:a16="http://schemas.microsoft.com/office/drawing/2014/main" xmlns="" id="{2F6399C8-4166-48E0-BCBA-33704ED37789}"/>
              </a:ext>
            </a:extLst>
          </p:cNvPr>
          <p:cNvGrpSpPr/>
          <p:nvPr/>
        </p:nvGrpSpPr>
        <p:grpSpPr>
          <a:xfrm>
            <a:off x="1426554" y="827810"/>
            <a:ext cx="3609553" cy="1802332"/>
            <a:chOff x="1782299" y="2262914"/>
            <a:chExt cx="3466154" cy="1802332"/>
          </a:xfrm>
        </p:grpSpPr>
        <p:sp>
          <p:nvSpPr>
            <p:cNvPr id="134" name="17 CuadroTexto">
              <a:extLst>
                <a:ext uri="{FF2B5EF4-FFF2-40B4-BE49-F238E27FC236}">
                  <a16:creationId xmlns:a16="http://schemas.microsoft.com/office/drawing/2014/main" xmlns="" id="{B31995A4-7BF3-473B-B418-1F06E390988A}"/>
                </a:ext>
              </a:extLst>
            </p:cNvPr>
            <p:cNvSpPr txBox="1"/>
            <p:nvPr/>
          </p:nvSpPr>
          <p:spPr>
            <a:xfrm>
              <a:off x="2043602" y="2334312"/>
              <a:ext cx="3040523"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dirty="0">
                  <a:ln>
                    <a:noFill/>
                  </a:ln>
                  <a:effectLst/>
                  <a:uLnTx/>
                  <a:uFillTx/>
                  <a:latin typeface="Bahnschrift "/>
                </a:rPr>
                <a:t>Total Addressable Market</a:t>
              </a:r>
            </a:p>
          </p:txBody>
        </p:sp>
        <p:sp>
          <p:nvSpPr>
            <p:cNvPr id="116" name="6 Rectángulo">
              <a:extLst>
                <a:ext uri="{FF2B5EF4-FFF2-40B4-BE49-F238E27FC236}">
                  <a16:creationId xmlns:a16="http://schemas.microsoft.com/office/drawing/2014/main" xmlns="" id="{77D5FE29-0421-4301-BBBF-8C658C87DB87}"/>
                </a:ext>
              </a:extLst>
            </p:cNvPr>
            <p:cNvSpPr/>
            <p:nvPr/>
          </p:nvSpPr>
          <p:spPr>
            <a:xfrm>
              <a:off x="1782299" y="2262914"/>
              <a:ext cx="3466154" cy="1802332"/>
            </a:xfrm>
            <a:prstGeom prst="rect">
              <a:avLst/>
            </a:prstGeom>
            <a:noFill/>
            <a:ln w="25400" cap="flat" cmpd="sng" algn="ctr">
              <a:solidFill>
                <a:srgbClr val="417B99"/>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Bahnschrift Light" panose="020B0502040204020203" pitchFamily="34" charset="0"/>
              </a:endParaRPr>
            </a:p>
          </p:txBody>
        </p:sp>
      </p:grpSp>
      <p:grpSp>
        <p:nvGrpSpPr>
          <p:cNvPr id="6" name="Grupo 5">
            <a:extLst>
              <a:ext uri="{FF2B5EF4-FFF2-40B4-BE49-F238E27FC236}">
                <a16:creationId xmlns:a16="http://schemas.microsoft.com/office/drawing/2014/main" xmlns="" id="{70F6EDB0-4B5B-4E7D-AB36-B390A3E81410}"/>
              </a:ext>
            </a:extLst>
          </p:cNvPr>
          <p:cNvGrpSpPr/>
          <p:nvPr/>
        </p:nvGrpSpPr>
        <p:grpSpPr>
          <a:xfrm>
            <a:off x="1413639" y="4512439"/>
            <a:ext cx="3742837" cy="1772001"/>
            <a:chOff x="1289175" y="4428279"/>
            <a:chExt cx="3617384" cy="1772001"/>
          </a:xfrm>
          <a:solidFill>
            <a:schemeClr val="bg1"/>
          </a:solidFill>
        </p:grpSpPr>
        <p:sp>
          <p:nvSpPr>
            <p:cNvPr id="115" name="31 Rectángulo">
              <a:extLst>
                <a:ext uri="{FF2B5EF4-FFF2-40B4-BE49-F238E27FC236}">
                  <a16:creationId xmlns:a16="http://schemas.microsoft.com/office/drawing/2014/main" xmlns="" id="{59147E44-4567-4465-9B67-381DF931FCE9}"/>
                </a:ext>
              </a:extLst>
            </p:cNvPr>
            <p:cNvSpPr/>
            <p:nvPr/>
          </p:nvSpPr>
          <p:spPr>
            <a:xfrm>
              <a:off x="1289175" y="4428279"/>
              <a:ext cx="3488237" cy="1772001"/>
            </a:xfrm>
            <a:prstGeom prst="rect">
              <a:avLst/>
            </a:prstGeom>
            <a:grpFill/>
            <a:ln w="25400" cap="flat" cmpd="sng" algn="ctr">
              <a:solidFill>
                <a:srgbClr val="4F81BD">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white"/>
                </a:solidFill>
                <a:effectLst/>
                <a:uLnTx/>
                <a:uFillTx/>
                <a:latin typeface="Bahnschrift Light" panose="020B0502040204020203" pitchFamily="34" charset="0"/>
              </a:endParaRPr>
            </a:p>
          </p:txBody>
        </p:sp>
        <p:sp>
          <p:nvSpPr>
            <p:cNvPr id="131" name="32 CuadroTexto">
              <a:extLst>
                <a:ext uri="{FF2B5EF4-FFF2-40B4-BE49-F238E27FC236}">
                  <a16:creationId xmlns:a16="http://schemas.microsoft.com/office/drawing/2014/main" xmlns="" id="{3A29C75E-9A1C-457E-A343-721A6CC24B00}"/>
                </a:ext>
              </a:extLst>
            </p:cNvPr>
            <p:cNvSpPr txBox="1"/>
            <p:nvPr/>
          </p:nvSpPr>
          <p:spPr>
            <a:xfrm>
              <a:off x="2516149" y="4437860"/>
              <a:ext cx="2390410" cy="58477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ES" sz="1600" b="1" i="0" u="none" strike="noStrike" kern="0" cap="none" spc="0" normalizeH="0" baseline="0" noProof="0" dirty="0">
                  <a:ln>
                    <a:noFill/>
                  </a:ln>
                  <a:effectLst/>
                  <a:uLnTx/>
                  <a:uFillTx/>
                  <a:latin typeface="Bahnschrift "/>
                </a:rPr>
                <a:t>Serviceable Obtainable Market</a:t>
              </a:r>
            </a:p>
          </p:txBody>
        </p:sp>
        <p:pic>
          <p:nvPicPr>
            <p:cNvPr id="133" name="Imagen 132">
              <a:extLst>
                <a:ext uri="{FF2B5EF4-FFF2-40B4-BE49-F238E27FC236}">
                  <a16:creationId xmlns:a16="http://schemas.microsoft.com/office/drawing/2014/main" xmlns="" id="{7D9A2B58-914D-44A2-920B-2452DB6236AE}"/>
                </a:ext>
              </a:extLst>
            </p:cNvPr>
            <p:cNvPicPr>
              <a:picLocks noChangeAspect="1"/>
            </p:cNvPicPr>
            <p:nvPr/>
          </p:nvPicPr>
          <p:blipFill>
            <a:blip r:embed="rId20">
              <a:clrChange>
                <a:clrFrom>
                  <a:srgbClr val="FFFFFF"/>
                </a:clrFrom>
                <a:clrTo>
                  <a:srgbClr val="FFFFFF">
                    <a:alpha val="0"/>
                  </a:srgbClr>
                </a:clrTo>
              </a:clrChange>
            </a:blip>
            <a:stretch>
              <a:fillRect/>
            </a:stretch>
          </p:blipFill>
          <p:spPr>
            <a:xfrm>
              <a:off x="1465168" y="4637497"/>
              <a:ext cx="1211521" cy="330139"/>
            </a:xfrm>
            <a:prstGeom prst="rect">
              <a:avLst/>
            </a:prstGeom>
            <a:grpFill/>
          </p:spPr>
        </p:pic>
      </p:grpSp>
      <p:pic>
        <p:nvPicPr>
          <p:cNvPr id="8" name="Imagen 7">
            <a:extLst>
              <a:ext uri="{FF2B5EF4-FFF2-40B4-BE49-F238E27FC236}">
                <a16:creationId xmlns:a16="http://schemas.microsoft.com/office/drawing/2014/main" xmlns="" id="{39CDB4A2-1D95-4C50-9153-50708237D198}"/>
              </a:ext>
            </a:extLst>
          </p:cNvPr>
          <p:cNvPicPr>
            <a:picLocks noChangeAspect="1"/>
          </p:cNvPicPr>
          <p:nvPr/>
        </p:nvPicPr>
        <p:blipFill rotWithShape="1">
          <a:blip r:embed="rId21"/>
          <a:srcRect b="12485"/>
          <a:stretch/>
        </p:blipFill>
        <p:spPr>
          <a:xfrm>
            <a:off x="1750404" y="5150246"/>
            <a:ext cx="2990850" cy="1033641"/>
          </a:xfrm>
          <a:prstGeom prst="rect">
            <a:avLst/>
          </a:prstGeom>
        </p:spPr>
      </p:pic>
      <p:pic>
        <p:nvPicPr>
          <p:cNvPr id="1026" name="Picture 2" descr="Transparent globe europe Royalty Free Vector Image">
            <a:extLst>
              <a:ext uri="{FF2B5EF4-FFF2-40B4-BE49-F238E27FC236}">
                <a16:creationId xmlns:a16="http://schemas.microsoft.com/office/drawing/2014/main" xmlns="" id="{E189D898-2AF2-45F7-9115-2CE63ADD44E3}"/>
              </a:ext>
            </a:extLst>
          </p:cNvPr>
          <p:cNvPicPr>
            <a:picLocks noChangeAspect="1" noChangeArrowheads="1"/>
          </p:cNvPicPr>
          <p:nvPr/>
        </p:nvPicPr>
        <p:blipFill rotWithShape="1">
          <a:blip r:embed="rId22" cstate="screen">
            <a:clrChange>
              <a:clrFrom>
                <a:srgbClr val="FFFFFF"/>
              </a:clrFrom>
              <a:clrTo>
                <a:srgbClr val="FFFFFF">
                  <a:alpha val="0"/>
                </a:srgbClr>
              </a:clrTo>
            </a:clrChange>
            <a:extLst>
              <a:ext uri="{28A0092B-C50C-407E-A947-70E740481C1C}">
                <a14:useLocalDpi xmlns:a14="http://schemas.microsoft.com/office/drawing/2010/main" val="0"/>
              </a:ext>
            </a:extLst>
          </a:blip>
          <a:srcRect l="6573" r="6758" b="11539"/>
          <a:stretch/>
        </p:blipFill>
        <p:spPr bwMode="auto">
          <a:xfrm>
            <a:off x="3695893" y="1243838"/>
            <a:ext cx="1230084" cy="1328379"/>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upo 9">
            <a:extLst>
              <a:ext uri="{FF2B5EF4-FFF2-40B4-BE49-F238E27FC236}">
                <a16:creationId xmlns:a16="http://schemas.microsoft.com/office/drawing/2014/main" xmlns="" id="{A6009185-A856-4607-A4F3-CBB8A6FA6B98}"/>
              </a:ext>
            </a:extLst>
          </p:cNvPr>
          <p:cNvGrpSpPr/>
          <p:nvPr/>
        </p:nvGrpSpPr>
        <p:grpSpPr>
          <a:xfrm>
            <a:off x="1806101" y="1580571"/>
            <a:ext cx="1714558" cy="654913"/>
            <a:chOff x="1806101" y="1547750"/>
            <a:chExt cx="1714558" cy="654913"/>
          </a:xfrm>
        </p:grpSpPr>
        <p:grpSp>
          <p:nvGrpSpPr>
            <p:cNvPr id="9" name="Grupo 8">
              <a:extLst>
                <a:ext uri="{FF2B5EF4-FFF2-40B4-BE49-F238E27FC236}">
                  <a16:creationId xmlns:a16="http://schemas.microsoft.com/office/drawing/2014/main" xmlns="" id="{73AC4B48-8D11-4281-AEC3-5209FF3E6F43}"/>
                </a:ext>
              </a:extLst>
            </p:cNvPr>
            <p:cNvGrpSpPr/>
            <p:nvPr/>
          </p:nvGrpSpPr>
          <p:grpSpPr>
            <a:xfrm>
              <a:off x="1806101" y="1547750"/>
              <a:ext cx="1714558" cy="425787"/>
              <a:chOff x="1806101" y="1547750"/>
              <a:chExt cx="1714558" cy="425787"/>
            </a:xfrm>
          </p:grpSpPr>
          <p:pic>
            <p:nvPicPr>
              <p:cNvPr id="61" name="Imagen 60" descr="Icono&#10;&#10;Descripción generada automáticamente">
                <a:extLst>
                  <a:ext uri="{FF2B5EF4-FFF2-40B4-BE49-F238E27FC236}">
                    <a16:creationId xmlns:a16="http://schemas.microsoft.com/office/drawing/2014/main" xmlns="" id="{58FB8F9D-E02B-4936-B706-160637779A2E}"/>
                  </a:ext>
                </a:extLst>
              </p:cNvPr>
              <p:cNvPicPr>
                <a:picLocks noChangeAspect="1"/>
              </p:cNvPicPr>
              <p:nvPr/>
            </p:nvPicPr>
            <p:blipFill rotWithShape="1">
              <a:blip r:embed="rId23" cstate="screen">
                <a:clrChange>
                  <a:clrFrom>
                    <a:srgbClr val="FFFFFF"/>
                  </a:clrFrom>
                  <a:clrTo>
                    <a:srgbClr val="FFFFFF">
                      <a:alpha val="0"/>
                    </a:srgbClr>
                  </a:clrTo>
                </a:clrChange>
                <a:duotone>
                  <a:prstClr val="black"/>
                  <a:srgbClr val="FF0000">
                    <a:tint val="45000"/>
                    <a:satMod val="400000"/>
                  </a:srgbClr>
                </a:duotone>
                <a:extLst>
                  <a:ext uri="{BEBA8EAE-BF5A-486C-A8C5-ECC9F3942E4B}">
                    <a14:imgProps xmlns:a14="http://schemas.microsoft.com/office/drawing/2010/main">
                      <a14:imgLayer r:embed="rId24">
                        <a14:imgEffect>
                          <a14:brightnessContrast bright="36000" contrast="-20000"/>
                        </a14:imgEffect>
                      </a14:imgLayer>
                    </a14:imgProps>
                  </a:ext>
                  <a:ext uri="{28A0092B-C50C-407E-A947-70E740481C1C}">
                    <a14:useLocalDpi xmlns:a14="http://schemas.microsoft.com/office/drawing/2010/main" val="0"/>
                  </a:ext>
                </a:extLst>
              </a:blip>
              <a:srcRect l="11038" t="14064" r="8618" b="17724"/>
              <a:stretch/>
            </p:blipFill>
            <p:spPr>
              <a:xfrm>
                <a:off x="1806101" y="1547750"/>
                <a:ext cx="503694" cy="425787"/>
              </a:xfrm>
              <a:prstGeom prst="rect">
                <a:avLst/>
              </a:prstGeom>
            </p:spPr>
          </p:pic>
          <p:pic>
            <p:nvPicPr>
              <p:cNvPr id="73" name="Imagen 72" descr="Icono&#10;&#10;Descripción generada automáticamente">
                <a:extLst>
                  <a:ext uri="{FF2B5EF4-FFF2-40B4-BE49-F238E27FC236}">
                    <a16:creationId xmlns:a16="http://schemas.microsoft.com/office/drawing/2014/main" xmlns="" id="{F6D51FEA-C97D-4DA1-B582-32D971597B23}"/>
                  </a:ext>
                </a:extLst>
              </p:cNvPr>
              <p:cNvPicPr>
                <a:picLocks noChangeAspect="1"/>
              </p:cNvPicPr>
              <p:nvPr/>
            </p:nvPicPr>
            <p:blipFill rotWithShape="1">
              <a:blip r:embed="rId23" cstate="screen">
                <a:clrChange>
                  <a:clrFrom>
                    <a:srgbClr val="FFFFFF"/>
                  </a:clrFrom>
                  <a:clrTo>
                    <a:srgbClr val="FFFFFF">
                      <a:alpha val="0"/>
                    </a:srgbClr>
                  </a:clrTo>
                </a:clrChange>
                <a:duotone>
                  <a:prstClr val="black"/>
                  <a:srgbClr val="FF0000">
                    <a:tint val="45000"/>
                    <a:satMod val="400000"/>
                  </a:srgbClr>
                </a:duotone>
                <a:extLst>
                  <a:ext uri="{BEBA8EAE-BF5A-486C-A8C5-ECC9F3942E4B}">
                    <a14:imgProps xmlns:a14="http://schemas.microsoft.com/office/drawing/2010/main">
                      <a14:imgLayer r:embed="rId24">
                        <a14:imgEffect>
                          <a14:brightnessContrast bright="36000" contrast="-20000"/>
                        </a14:imgEffect>
                      </a14:imgLayer>
                    </a14:imgProps>
                  </a:ext>
                  <a:ext uri="{28A0092B-C50C-407E-A947-70E740481C1C}">
                    <a14:useLocalDpi xmlns:a14="http://schemas.microsoft.com/office/drawing/2010/main" val="0"/>
                  </a:ext>
                </a:extLst>
              </a:blip>
              <a:srcRect l="11038" t="14064" r="8618" b="17724"/>
              <a:stretch/>
            </p:blipFill>
            <p:spPr>
              <a:xfrm>
                <a:off x="2411533" y="1547750"/>
                <a:ext cx="503694" cy="425787"/>
              </a:xfrm>
              <a:prstGeom prst="rect">
                <a:avLst/>
              </a:prstGeom>
            </p:spPr>
          </p:pic>
          <p:pic>
            <p:nvPicPr>
              <p:cNvPr id="74" name="Imagen 73" descr="Icono&#10;&#10;Descripción generada automáticamente">
                <a:extLst>
                  <a:ext uri="{FF2B5EF4-FFF2-40B4-BE49-F238E27FC236}">
                    <a16:creationId xmlns:a16="http://schemas.microsoft.com/office/drawing/2014/main" xmlns="" id="{871EC5E7-BF2F-4374-B850-D7B18F3AF8D3}"/>
                  </a:ext>
                </a:extLst>
              </p:cNvPr>
              <p:cNvPicPr>
                <a:picLocks noChangeAspect="1"/>
              </p:cNvPicPr>
              <p:nvPr/>
            </p:nvPicPr>
            <p:blipFill rotWithShape="1">
              <a:blip r:embed="rId23" cstate="screen">
                <a:clrChange>
                  <a:clrFrom>
                    <a:srgbClr val="FFFFFF"/>
                  </a:clrFrom>
                  <a:clrTo>
                    <a:srgbClr val="FFFFFF">
                      <a:alpha val="0"/>
                    </a:srgbClr>
                  </a:clrTo>
                </a:clrChange>
                <a:duotone>
                  <a:prstClr val="black"/>
                  <a:srgbClr val="FF0000">
                    <a:tint val="45000"/>
                    <a:satMod val="400000"/>
                  </a:srgbClr>
                </a:duotone>
                <a:extLst>
                  <a:ext uri="{BEBA8EAE-BF5A-486C-A8C5-ECC9F3942E4B}">
                    <a14:imgProps xmlns:a14="http://schemas.microsoft.com/office/drawing/2010/main">
                      <a14:imgLayer r:embed="rId24">
                        <a14:imgEffect>
                          <a14:brightnessContrast bright="36000" contrast="-20000"/>
                        </a14:imgEffect>
                      </a14:imgLayer>
                    </a14:imgProps>
                  </a:ext>
                  <a:ext uri="{28A0092B-C50C-407E-A947-70E740481C1C}">
                    <a14:useLocalDpi xmlns:a14="http://schemas.microsoft.com/office/drawing/2010/main" val="0"/>
                  </a:ext>
                </a:extLst>
              </a:blip>
              <a:srcRect l="11038" t="14064" r="8618" b="17724"/>
              <a:stretch/>
            </p:blipFill>
            <p:spPr>
              <a:xfrm>
                <a:off x="3016965" y="1547750"/>
                <a:ext cx="503694" cy="425787"/>
              </a:xfrm>
              <a:prstGeom prst="rect">
                <a:avLst/>
              </a:prstGeom>
            </p:spPr>
          </p:pic>
        </p:grpSp>
        <p:sp>
          <p:nvSpPr>
            <p:cNvPr id="75" name="29 CuadroTexto">
              <a:extLst>
                <a:ext uri="{FF2B5EF4-FFF2-40B4-BE49-F238E27FC236}">
                  <a16:creationId xmlns:a16="http://schemas.microsoft.com/office/drawing/2014/main" xmlns="" id="{607D0367-5E0E-4071-A108-5000DE832BAF}"/>
                </a:ext>
              </a:extLst>
            </p:cNvPr>
            <p:cNvSpPr txBox="1"/>
            <p:nvPr/>
          </p:nvSpPr>
          <p:spPr>
            <a:xfrm>
              <a:off x="1846514" y="1894886"/>
              <a:ext cx="163373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kern="0" dirty="0">
                  <a:solidFill>
                    <a:srgbClr val="417B99"/>
                  </a:solidFill>
                  <a:latin typeface="Bahnschrift Light" panose="020B0502040204020203" pitchFamily="34" charset="0"/>
                </a:rPr>
                <a:t>16</a:t>
              </a:r>
              <a:r>
                <a:rPr kumimoji="0" lang="en-US" sz="1400" b="1" i="0" u="none" strike="noStrike" kern="0" cap="none" spc="0" normalizeH="0" baseline="0" noProof="0" dirty="0">
                  <a:ln>
                    <a:noFill/>
                  </a:ln>
                  <a:solidFill>
                    <a:srgbClr val="417B99"/>
                  </a:solidFill>
                  <a:effectLst/>
                  <a:uLnTx/>
                  <a:uFillTx/>
                  <a:latin typeface="Bahnschrift Light" panose="020B0502040204020203" pitchFamily="34" charset="0"/>
                </a:rPr>
                <a:t> M </a:t>
              </a:r>
              <a:r>
                <a:rPr lang="en-US" sz="1400" b="1" kern="0" dirty="0">
                  <a:solidFill>
                    <a:srgbClr val="417B99"/>
                  </a:solidFill>
                  <a:latin typeface="Bahnschrift Light" panose="020B0502040204020203" pitchFamily="34" charset="0"/>
                </a:rPr>
                <a:t>patients</a:t>
              </a:r>
              <a:r>
                <a:rPr kumimoji="0" lang="en-US" sz="1400" b="1" i="0" u="none" strike="noStrike" kern="0" cap="none" spc="0" normalizeH="0" baseline="0" noProof="0" dirty="0">
                  <a:ln>
                    <a:noFill/>
                  </a:ln>
                  <a:solidFill>
                    <a:srgbClr val="417B99"/>
                  </a:solidFill>
                  <a:effectLst/>
                  <a:uLnTx/>
                  <a:uFillTx/>
                  <a:latin typeface="Bahnschrift Light" panose="020B0502040204020203" pitchFamily="34" charset="0"/>
                </a:rPr>
                <a:t>/year</a:t>
              </a:r>
            </a:p>
          </p:txBody>
        </p:sp>
      </p:grpSp>
      <p:pic>
        <p:nvPicPr>
          <p:cNvPr id="3"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a:stretch>
            <a:fillRect/>
          </a:stretch>
        </p:blipFill>
        <p:spPr>
          <a:xfrm>
            <a:off x="5892800" y="32258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9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xmlns="" id="{E47699C8-9FE8-4E3E-8891-C72FDB6D76DA}"/>
              </a:ext>
            </a:extLst>
          </p:cNvPr>
          <p:cNvPicPr>
            <a:picLocks noChangeAspect="1"/>
          </p:cNvPicPr>
          <p:nvPr/>
        </p:nvPicPr>
        <p:blipFill rotWithShape="1">
          <a:blip r:embed="rId4">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103" name="CuadroTexto 102">
            <a:extLst>
              <a:ext uri="{FF2B5EF4-FFF2-40B4-BE49-F238E27FC236}">
                <a16:creationId xmlns:a16="http://schemas.microsoft.com/office/drawing/2014/main" xmlns="" id="{9DB35B07-0EEC-4DB4-A95A-E582A84CE2D7}"/>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OTHER PROGRAMS AND INDICATIONS</a:t>
            </a:r>
            <a:endParaRPr lang="es-ES" sz="2400" b="1" dirty="0">
              <a:solidFill>
                <a:schemeClr val="bg1"/>
              </a:solidFill>
              <a:latin typeface="Bahnschrift" panose="020B0502040204020203" pitchFamily="34" charset="0"/>
            </a:endParaRPr>
          </a:p>
        </p:txBody>
      </p:sp>
      <p:grpSp>
        <p:nvGrpSpPr>
          <p:cNvPr id="4" name="Grupo 3">
            <a:extLst>
              <a:ext uri="{FF2B5EF4-FFF2-40B4-BE49-F238E27FC236}">
                <a16:creationId xmlns:a16="http://schemas.microsoft.com/office/drawing/2014/main" xmlns="" id="{E69D6F9D-E6FA-42E7-A58E-6FDF07229F32}"/>
              </a:ext>
            </a:extLst>
          </p:cNvPr>
          <p:cNvGrpSpPr/>
          <p:nvPr/>
        </p:nvGrpSpPr>
        <p:grpSpPr>
          <a:xfrm>
            <a:off x="48702" y="6584196"/>
            <a:ext cx="11847200" cy="247791"/>
            <a:chOff x="48702" y="6584196"/>
            <a:chExt cx="11847200" cy="247791"/>
          </a:xfrm>
        </p:grpSpPr>
        <p:pic>
          <p:nvPicPr>
            <p:cNvPr id="5" name="Imagen 4" descr="Logotipo, nombre de la empresa&#10;&#10;Descripción generada automáticamente">
              <a:extLst>
                <a:ext uri="{FF2B5EF4-FFF2-40B4-BE49-F238E27FC236}">
                  <a16:creationId xmlns:a16="http://schemas.microsoft.com/office/drawing/2014/main" xmlns="" id="{D3C3FD89-D88F-4B12-B617-81727C23E34F}"/>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6" name="CuadroTexto 5">
              <a:extLst>
                <a:ext uri="{FF2B5EF4-FFF2-40B4-BE49-F238E27FC236}">
                  <a16:creationId xmlns:a16="http://schemas.microsoft.com/office/drawing/2014/main" xmlns="" id="{DBC3DA3B-8C93-40E8-A5FE-05BEF93A8E82}"/>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grpSp>
        <p:nvGrpSpPr>
          <p:cNvPr id="9" name="Grupo 8">
            <a:extLst>
              <a:ext uri="{FF2B5EF4-FFF2-40B4-BE49-F238E27FC236}">
                <a16:creationId xmlns:a16="http://schemas.microsoft.com/office/drawing/2014/main" xmlns="" id="{57E67BEE-C042-4F3F-AFAF-79EBFE6E930F}"/>
              </a:ext>
            </a:extLst>
          </p:cNvPr>
          <p:cNvGrpSpPr/>
          <p:nvPr/>
        </p:nvGrpSpPr>
        <p:grpSpPr>
          <a:xfrm>
            <a:off x="158536" y="556784"/>
            <a:ext cx="11842120" cy="4384384"/>
            <a:chOff x="0" y="0"/>
            <a:chExt cx="5664200" cy="2462530"/>
          </a:xfrm>
        </p:grpSpPr>
        <p:pic>
          <p:nvPicPr>
            <p:cNvPr id="10" name="Imagen 9">
              <a:extLst>
                <a:ext uri="{FF2B5EF4-FFF2-40B4-BE49-F238E27FC236}">
                  <a16:creationId xmlns:a16="http://schemas.microsoft.com/office/drawing/2014/main" xmlns="" id="{24DCC89A-B3D6-4F03-BCF1-1249E173EEF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5664200" cy="2462530"/>
            </a:xfrm>
            <a:prstGeom prst="rect">
              <a:avLst/>
            </a:prstGeom>
            <a:noFill/>
            <a:ln>
              <a:noFill/>
            </a:ln>
          </p:spPr>
        </p:pic>
        <p:pic>
          <p:nvPicPr>
            <p:cNvPr id="11" name="Imagen 10">
              <a:extLst>
                <a:ext uri="{FF2B5EF4-FFF2-40B4-BE49-F238E27FC236}">
                  <a16:creationId xmlns:a16="http://schemas.microsoft.com/office/drawing/2014/main" xmlns="" id="{9C042E1F-08AD-4CF3-80EB-71EE4640A2E9}"/>
                </a:ext>
              </a:extLst>
            </p:cNvPr>
            <p:cNvPicPr>
              <a:picLocks noChangeAspect="1"/>
            </p:cNvPicPr>
            <p:nvPr/>
          </p:nvPicPr>
          <p:blipFill>
            <a:blip r:embed="rId7" cstate="screen">
              <a:extLst>
                <a:ext uri="{28A0092B-C50C-407E-A947-70E740481C1C}">
                  <a14:useLocalDpi xmlns:a14="http://schemas.microsoft.com/office/drawing/2010/main" val="0"/>
                </a:ext>
              </a:extLst>
            </a:blip>
            <a:srcRect/>
            <a:stretch>
              <a:fillRect/>
            </a:stretch>
          </p:blipFill>
          <p:spPr bwMode="auto">
            <a:xfrm>
              <a:off x="4813300" y="800100"/>
              <a:ext cx="800100" cy="215900"/>
            </a:xfrm>
            <a:prstGeom prst="rect">
              <a:avLst/>
            </a:prstGeom>
            <a:noFill/>
            <a:ln>
              <a:noFill/>
            </a:ln>
          </p:spPr>
        </p:pic>
      </p:grpSp>
      <p:sp>
        <p:nvSpPr>
          <p:cNvPr id="12" name="CuadroTexto 11">
            <a:extLst>
              <a:ext uri="{FF2B5EF4-FFF2-40B4-BE49-F238E27FC236}">
                <a16:creationId xmlns:a16="http://schemas.microsoft.com/office/drawing/2014/main" xmlns="" id="{B3D2CE82-E31C-4281-838F-2CD0CAE6127C}"/>
              </a:ext>
            </a:extLst>
          </p:cNvPr>
          <p:cNvSpPr txBox="1"/>
          <p:nvPr/>
        </p:nvSpPr>
        <p:spPr>
          <a:xfrm>
            <a:off x="158536" y="5160895"/>
            <a:ext cx="11842120" cy="1477328"/>
          </a:xfrm>
          <a:prstGeom prst="rect">
            <a:avLst/>
          </a:prstGeom>
          <a:noFill/>
        </p:spPr>
        <p:txBody>
          <a:bodyPr wrap="square">
            <a:spAutoFit/>
          </a:bodyPr>
          <a:lstStyle/>
          <a:p>
            <a:pPr marL="285750" indent="-285750" algn="just">
              <a:buFont typeface="Wingdings" panose="05000000000000000000" pitchFamily="2" charset="2"/>
              <a:buChar char="q"/>
            </a:pPr>
            <a:r>
              <a:rPr lang="en-US" b="1" i="0" u="none" strike="noStrike" baseline="0" dirty="0">
                <a:latin typeface="Bahnschrift" panose="020B0502040204020203" pitchFamily="34" charset="0"/>
              </a:rPr>
              <a:t>The platform compounds share the core structure of RA0127, demonstrated as not toxic in recent preclinical regulatory studies in monkeys. So, no toxicity is expected for the rest of the indications. </a:t>
            </a:r>
          </a:p>
          <a:p>
            <a:pPr marL="285750" indent="-285750" algn="just">
              <a:buFont typeface="Wingdings" panose="05000000000000000000" pitchFamily="2" charset="2"/>
              <a:buChar char="q"/>
            </a:pPr>
            <a:endParaRPr lang="en-US" b="1" dirty="0">
              <a:latin typeface="Bahnschrift" panose="020B0502040204020203" pitchFamily="34" charset="0"/>
            </a:endParaRPr>
          </a:p>
          <a:p>
            <a:pPr marL="285750" indent="-285750" algn="just">
              <a:buFont typeface="Wingdings" panose="05000000000000000000" pitchFamily="2" charset="2"/>
              <a:buChar char="q"/>
            </a:pPr>
            <a:r>
              <a:rPr lang="en-US" b="1" i="0" u="none" strike="noStrike" baseline="0" dirty="0">
                <a:latin typeface="Bahnschrift" panose="020B0502040204020203" pitchFamily="34" charset="0"/>
              </a:rPr>
              <a:t>Mechanism of action validated in monkeys (preclinical regulatory studies): </a:t>
            </a:r>
            <a:r>
              <a:rPr lang="en-US" b="1" i="0" u="sng" strike="noStrike" baseline="0" dirty="0">
                <a:latin typeface="Bahnschrift" panose="020B0502040204020203" pitchFamily="34" charset="0"/>
              </a:rPr>
              <a:t>safe and immediate intracorporeal removal of selective harmful antibodies. </a:t>
            </a:r>
          </a:p>
        </p:txBody>
      </p:sp>
      <p:pic>
        <p:nvPicPr>
          <p:cNvPr id="3"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32653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6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xmlns="" id="{E47699C8-9FE8-4E3E-8891-C72FDB6D76DA}"/>
              </a:ext>
            </a:extLst>
          </p:cNvPr>
          <p:cNvPicPr>
            <a:picLocks noChangeAspect="1"/>
          </p:cNvPicPr>
          <p:nvPr/>
        </p:nvPicPr>
        <p:blipFill rotWithShape="1">
          <a:blip r:embed="rId4">
            <a:duotone>
              <a:schemeClr val="accent5">
                <a:shade val="45000"/>
                <a:satMod val="135000"/>
              </a:schemeClr>
              <a:prstClr val="white"/>
            </a:duotone>
            <a:alphaModFix amt="60000"/>
            <a:lum bright="20000" contrast="-20000"/>
          </a:blip>
          <a:srcRect r="1397" b="25409"/>
          <a:stretch/>
        </p:blipFill>
        <p:spPr>
          <a:xfrm>
            <a:off x="17103" y="0"/>
            <a:ext cx="12192000" cy="6858000"/>
          </a:xfrm>
          <a:prstGeom prst="rect">
            <a:avLst/>
          </a:prstGeom>
        </p:spPr>
      </p:pic>
      <p:sp>
        <p:nvSpPr>
          <p:cNvPr id="103" name="CuadroTexto 102">
            <a:extLst>
              <a:ext uri="{FF2B5EF4-FFF2-40B4-BE49-F238E27FC236}">
                <a16:creationId xmlns:a16="http://schemas.microsoft.com/office/drawing/2014/main" xmlns="" id="{9DB35B07-0EEC-4DB4-A95A-E582A84CE2D7}"/>
              </a:ext>
            </a:extLst>
          </p:cNvPr>
          <p:cNvSpPr txBox="1"/>
          <p:nvPr/>
        </p:nvSpPr>
        <p:spPr>
          <a:xfrm>
            <a:off x="-18288" y="-44027"/>
            <a:ext cx="12219432" cy="461665"/>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en-US" sz="2400" b="1" dirty="0">
                <a:solidFill>
                  <a:schemeClr val="bg1"/>
                </a:solidFill>
                <a:latin typeface="Bahnschrift" panose="020B0502040204020203" pitchFamily="34" charset="0"/>
              </a:rPr>
              <a:t>PARTNERING OPPORTUNITIES</a:t>
            </a:r>
            <a:endParaRPr lang="es-ES" sz="2400" b="1" dirty="0">
              <a:solidFill>
                <a:schemeClr val="bg1"/>
              </a:solidFill>
              <a:latin typeface="Bahnschrift" panose="020B0502040204020203" pitchFamily="34" charset="0"/>
            </a:endParaRPr>
          </a:p>
        </p:txBody>
      </p:sp>
      <p:grpSp>
        <p:nvGrpSpPr>
          <p:cNvPr id="4" name="Grupo 3">
            <a:extLst>
              <a:ext uri="{FF2B5EF4-FFF2-40B4-BE49-F238E27FC236}">
                <a16:creationId xmlns:a16="http://schemas.microsoft.com/office/drawing/2014/main" xmlns="" id="{E69D6F9D-E6FA-42E7-A58E-6FDF07229F32}"/>
              </a:ext>
            </a:extLst>
          </p:cNvPr>
          <p:cNvGrpSpPr/>
          <p:nvPr/>
        </p:nvGrpSpPr>
        <p:grpSpPr>
          <a:xfrm>
            <a:off x="48702" y="6584196"/>
            <a:ext cx="11847200" cy="247791"/>
            <a:chOff x="48702" y="6584196"/>
            <a:chExt cx="11847200" cy="247791"/>
          </a:xfrm>
        </p:grpSpPr>
        <p:pic>
          <p:nvPicPr>
            <p:cNvPr id="5" name="Imagen 4" descr="Logotipo, nombre de la empresa&#10;&#10;Descripción generada automáticamente">
              <a:extLst>
                <a:ext uri="{FF2B5EF4-FFF2-40B4-BE49-F238E27FC236}">
                  <a16:creationId xmlns:a16="http://schemas.microsoft.com/office/drawing/2014/main" xmlns="" id="{D3C3FD89-D88F-4B12-B617-81727C23E34F}"/>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val="0"/>
                </a:ext>
              </a:extLst>
            </a:blip>
            <a:srcRect t="16645" b="37464"/>
            <a:stretch/>
          </p:blipFill>
          <p:spPr>
            <a:xfrm>
              <a:off x="10924303" y="6584196"/>
              <a:ext cx="971599" cy="247791"/>
            </a:xfrm>
            <a:prstGeom prst="rect">
              <a:avLst/>
            </a:prstGeom>
          </p:spPr>
        </p:pic>
        <p:sp>
          <p:nvSpPr>
            <p:cNvPr id="6" name="CuadroTexto 5">
              <a:extLst>
                <a:ext uri="{FF2B5EF4-FFF2-40B4-BE49-F238E27FC236}">
                  <a16:creationId xmlns:a16="http://schemas.microsoft.com/office/drawing/2014/main" xmlns="" id="{DBC3DA3B-8C93-40E8-A5FE-05BEF93A8E82}"/>
                </a:ext>
              </a:extLst>
            </p:cNvPr>
            <p:cNvSpPr txBox="1"/>
            <p:nvPr/>
          </p:nvSpPr>
          <p:spPr>
            <a:xfrm flipV="1">
              <a:off x="48702" y="6723342"/>
              <a:ext cx="10908000" cy="108000"/>
            </a:xfrm>
            <a:prstGeom prst="rect">
              <a:avLst/>
            </a:prstGeom>
            <a:solidFill>
              <a:srgbClr val="1585AD"/>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a:endParaRPr lang="es-ES" sz="2400" b="1" dirty="0">
                <a:solidFill>
                  <a:schemeClr val="bg1"/>
                </a:solidFill>
                <a:latin typeface="Bahnschrift" panose="020B0502040204020203" pitchFamily="34" charset="0"/>
              </a:endParaRPr>
            </a:p>
          </p:txBody>
        </p:sp>
      </p:grpSp>
      <p:sp>
        <p:nvSpPr>
          <p:cNvPr id="12" name="CuadroTexto 11">
            <a:extLst>
              <a:ext uri="{FF2B5EF4-FFF2-40B4-BE49-F238E27FC236}">
                <a16:creationId xmlns:a16="http://schemas.microsoft.com/office/drawing/2014/main" xmlns="" id="{B3D2CE82-E31C-4281-838F-2CD0CAE6127C}"/>
              </a:ext>
            </a:extLst>
          </p:cNvPr>
          <p:cNvSpPr txBox="1"/>
          <p:nvPr/>
        </p:nvSpPr>
        <p:spPr>
          <a:xfrm>
            <a:off x="1144550" y="2132856"/>
            <a:ext cx="10424057" cy="1938992"/>
          </a:xfrm>
          <a:prstGeom prst="rect">
            <a:avLst/>
          </a:prstGeom>
          <a:noFill/>
        </p:spPr>
        <p:txBody>
          <a:bodyPr wrap="square">
            <a:spAutoFit/>
          </a:bodyPr>
          <a:lstStyle/>
          <a:p>
            <a:pPr marL="285750" indent="-285750" algn="just">
              <a:buFont typeface="Wingdings" panose="05000000000000000000" pitchFamily="2" charset="2"/>
              <a:buChar char="q"/>
            </a:pPr>
            <a:r>
              <a:rPr lang="en-US" sz="2400" b="1" i="0" u="none" strike="noStrike" baseline="0" dirty="0">
                <a:latin typeface="Bahnschrift" panose="020B0502040204020203" pitchFamily="34" charset="0"/>
              </a:rPr>
              <a:t>Investment: RemAb is starting this </a:t>
            </a:r>
            <a:r>
              <a:rPr lang="en-US" sz="2400" b="1" i="0" u="none" strike="noStrike" baseline="0" dirty="0" smtClean="0">
                <a:latin typeface="Bahnschrift" panose="020B0502040204020203" pitchFamily="34" charset="0"/>
              </a:rPr>
              <a:t>November</a:t>
            </a:r>
            <a:r>
              <a:rPr lang="en-US" sz="2400" b="1" i="0" u="none" strike="noStrike" dirty="0" smtClean="0">
                <a:latin typeface="Bahnschrift" panose="020B0502040204020203" pitchFamily="34" charset="0"/>
              </a:rPr>
              <a:t> 15, </a:t>
            </a:r>
            <a:r>
              <a:rPr lang="en-US" sz="2400" b="1" i="0" u="none" strike="noStrike" baseline="0" dirty="0" smtClean="0">
                <a:latin typeface="Bahnschrift" panose="020B0502040204020203" pitchFamily="34" charset="0"/>
              </a:rPr>
              <a:t>2021 </a:t>
            </a:r>
            <a:r>
              <a:rPr lang="en-US" sz="2400" b="1" i="0" u="none" strike="noStrike" baseline="0" dirty="0">
                <a:latin typeface="Bahnschrift" panose="020B0502040204020203" pitchFamily="34" charset="0"/>
              </a:rPr>
              <a:t>an investment round to finance phase 1 (expected </a:t>
            </a:r>
            <a:r>
              <a:rPr lang="en-US" sz="2400" b="1" i="0" u="none" strike="noStrike" baseline="0" dirty="0" smtClean="0">
                <a:latin typeface="Bahnschrift" panose="020B0502040204020203" pitchFamily="34" charset="0"/>
              </a:rPr>
              <a:t>initiation 2Q-2022</a:t>
            </a:r>
            <a:r>
              <a:rPr lang="en-US" sz="2400" b="1" i="0" u="none" strike="noStrike" baseline="0" dirty="0">
                <a:latin typeface="Bahnschrift" panose="020B0502040204020203" pitchFamily="34" charset="0"/>
              </a:rPr>
              <a:t>).</a:t>
            </a:r>
          </a:p>
          <a:p>
            <a:pPr algn="just"/>
            <a:endParaRPr lang="en-US" sz="2400" b="1" dirty="0">
              <a:latin typeface="Bahnschrift" panose="020B0502040204020203" pitchFamily="34" charset="0"/>
            </a:endParaRPr>
          </a:p>
          <a:p>
            <a:pPr algn="just"/>
            <a:endParaRPr lang="en-US" sz="2400" b="1" i="0" u="none" strike="noStrike" baseline="0" dirty="0">
              <a:latin typeface="Bahnschrift" panose="020B0502040204020203" pitchFamily="34" charset="0"/>
            </a:endParaRPr>
          </a:p>
          <a:p>
            <a:pPr marL="285750" indent="-285750" algn="just">
              <a:buFont typeface="Wingdings" panose="05000000000000000000" pitchFamily="2" charset="2"/>
              <a:buChar char="q"/>
            </a:pPr>
            <a:r>
              <a:rPr lang="en-US" sz="2400" b="1" i="0" u="none" strike="noStrike" baseline="0" dirty="0">
                <a:latin typeface="Bahnschrift" panose="020B0502040204020203" pitchFamily="34" charset="0"/>
              </a:rPr>
              <a:t>Scientific collaboration and partnering in new indications.</a:t>
            </a:r>
          </a:p>
        </p:txBody>
      </p:sp>
      <p:pic>
        <p:nvPicPr>
          <p:cNvPr id="2" name="Sonido grabad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871993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6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3475</TotalTime>
  <Words>1420</Words>
  <Application>Microsoft Office PowerPoint</Application>
  <PresentationFormat>Personalizado</PresentationFormat>
  <Paragraphs>243</Paragraphs>
  <Slides>13</Slides>
  <Notes>8</Notes>
  <HiddenSlides>0</HiddenSlides>
  <MMClips>13</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javier</dc:creator>
  <cp:lastModifiedBy>h501vrmm</cp:lastModifiedBy>
  <cp:revision>176</cp:revision>
  <dcterms:created xsi:type="dcterms:W3CDTF">2011-02-09T10:32:11Z</dcterms:created>
  <dcterms:modified xsi:type="dcterms:W3CDTF">2021-10-22T08:59:24Z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DISdDocName">
    <vt:lpwstr>PRODF447617</vt:lpwstr>
  </property>
  <property fmtid="{D5CDD505-2E9C-101B-9397-08002B2CF9AE}" pid="3" name="DISProperties">
    <vt:lpwstr>DISdDocName,DIScgiUrl,DISdUser,DISdID,DISTaskPaneUrl</vt:lpwstr>
  </property>
  <property fmtid="{D5CDD505-2E9C-101B-9397-08002B2CF9AE}" pid="4" name="DIScgiUrl">
    <vt:lpwstr>http://domainfarmasites:16200/cs/idcplg</vt:lpwstr>
  </property>
  <property fmtid="{D5CDD505-2E9C-101B-9397-08002B2CF9AE}" pid="5" name="DISdUser">
    <vt:lpwstr>weblogic</vt:lpwstr>
  </property>
  <property fmtid="{D5CDD505-2E9C-101B-9397-08002B2CF9AE}" pid="6" name="DISdID">
    <vt:lpwstr>463294</vt:lpwstr>
  </property>
  <property fmtid="{D5CDD505-2E9C-101B-9397-08002B2CF9AE}" pid="7" name="DISTaskPaneUrl">
    <vt:lpwstr>http://domainfarmasites:16200/cs/idcplg?ClientControlled=DocMan&amp;coreContentOnly=1&amp;WebdavRequest=1&amp;IdcService=DOC_INFO&amp;dID=463294</vt:lpwstr>
  </property>
</Properties>
</file>